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6" r:id="rId1"/>
  </p:sldMasterIdLst>
  <p:sldIdLst>
    <p:sldId id="256" r:id="rId2"/>
    <p:sldId id="257" r:id="rId3"/>
    <p:sldId id="258" r:id="rId4"/>
    <p:sldId id="260" r:id="rId5"/>
    <p:sldId id="261" r:id="rId6"/>
    <p:sldId id="264" r:id="rId7"/>
    <p:sldId id="265" r:id="rId8"/>
    <p:sldId id="270" r:id="rId9"/>
    <p:sldId id="271" r:id="rId10"/>
    <p:sldId id="272" r:id="rId11"/>
    <p:sldId id="273" r:id="rId12"/>
    <p:sldId id="275" r:id="rId13"/>
  </p:sldIdLst>
  <p:sldSz cx="10693400" cy="7556500"/>
  <p:notesSz cx="10693400" cy="7556500"/>
  <p:embeddedFontLst>
    <p:embeddedFont>
      <p:font typeface="Arial" panose="020B0604020202020204" pitchFamily="34" charset="0"/>
      <p:regular r:id="rId14"/>
      <p:italic r:id="rId15"/>
    </p:embeddedFont>
    <p:embeddedFont>
      <p:font typeface="Arial Black" panose="020B0A04020102020204" pitchFamily="34" charset="0"/>
      <p:bold r:id="rId16"/>
    </p:embeddedFont>
    <p:embeddedFont>
      <p:font typeface="Berlin Sans FB" panose="020E0602020502020306" pitchFamily="34" charset="0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entury Schoolbook" panose="02040604050505020304" pitchFamily="18" charset="0"/>
      <p:regular r:id="rId23"/>
      <p:bold r:id="rId24"/>
      <p:italic r:id="rId25"/>
      <p:boldItalic r:id="rId26"/>
    </p:embeddedFont>
    <p:embeddedFont>
      <p:font typeface="Times New Roman" panose="02020603050405020304" pitchFamily="18" charset="0"/>
      <p:regular r:id="rId27"/>
    </p:embeddedFont>
    <p:embeddedFont>
      <p:font typeface="Wingdings 2" panose="05020102010507070707" pitchFamily="18" charset="2"/>
      <p:regular r:id="rId28"/>
    </p:embeddedFont>
  </p:embeddedFontLst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1" d="100"/>
          <a:sy n="71" d="100"/>
        </p:scale>
        <p:origin x="1368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g>
</file>

<file path=ppt/media/image5.jp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ctrTitle"/>
          </p:nvPr>
        </p:nvSpPr>
        <p:spPr>
          <a:xfrm>
            <a:off x="2673350" y="3442406"/>
            <a:ext cx="7218045" cy="2087306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pt-PT"/>
              <a:t>Clique para editar o estilo de título do Modelo Global</a:t>
            </a:r>
            <a:endParaRPr kumimoji="0" lang="en-US"/>
          </a:p>
        </p:txBody>
      </p:sp>
      <p:sp>
        <p:nvSpPr>
          <p:cNvPr id="9" name="Subtítulo 8"/>
          <p:cNvSpPr>
            <a:spLocks noGrp="1"/>
          </p:cNvSpPr>
          <p:nvPr>
            <p:ph type="subTitle" idx="1"/>
          </p:nvPr>
        </p:nvSpPr>
        <p:spPr>
          <a:xfrm>
            <a:off x="2673350" y="5512920"/>
            <a:ext cx="7218045" cy="1511300"/>
          </a:xfrm>
        </p:spPr>
        <p:txBody>
          <a:bodyPr/>
          <a:lstStyle>
            <a:lvl1pPr marL="0" indent="0" algn="l">
              <a:buNone/>
              <a:defRPr sz="1983" b="1">
                <a:solidFill>
                  <a:schemeClr val="tx2"/>
                </a:solidFill>
              </a:defRPr>
            </a:lvl1pPr>
            <a:lvl2pPr marL="503789" indent="0" algn="ctr">
              <a:buNone/>
            </a:lvl2pPr>
            <a:lvl3pPr marL="1007577" indent="0" algn="ctr">
              <a:buNone/>
            </a:lvl3pPr>
            <a:lvl4pPr marL="1511366" indent="0" algn="ctr">
              <a:buNone/>
            </a:lvl4pPr>
            <a:lvl5pPr marL="2015155" indent="0" algn="ctr">
              <a:buNone/>
            </a:lvl5pPr>
            <a:lvl6pPr marL="2518943" indent="0" algn="ctr">
              <a:buNone/>
            </a:lvl6pPr>
            <a:lvl7pPr marL="3022732" indent="0" algn="ctr">
              <a:buNone/>
            </a:lvl7pPr>
            <a:lvl8pPr marL="3526521" indent="0" algn="ctr">
              <a:buNone/>
            </a:lvl8pPr>
            <a:lvl9pPr marL="4030309" indent="0" algn="ctr">
              <a:buNone/>
            </a:lvl9pPr>
          </a:lstStyle>
          <a:p>
            <a:r>
              <a:rPr kumimoji="0" lang="pt-PT"/>
              <a:t>Clique para editar o estilo de subtítulo do Modelo Global</a:t>
            </a:r>
            <a:endParaRPr kumimoji="0" lang="en-US"/>
          </a:p>
        </p:txBody>
      </p:sp>
      <p:sp>
        <p:nvSpPr>
          <p:cNvPr id="28" name="Espaço Reservado para Data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9157551" y="1280805"/>
            <a:ext cx="2518833" cy="445558"/>
          </a:xfrm>
        </p:spPr>
        <p:txBody>
          <a:bodyPr/>
          <a:lstStyle/>
          <a:p>
            <a:fld id="{1D8BD707-D9CF-40AE-B4C6-C98DA3205C09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17" name="Espaço Reservado para Rodapé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8400086" y="4594600"/>
            <a:ext cx="4030133" cy="449123"/>
          </a:xfrm>
        </p:spPr>
        <p:txBody>
          <a:bodyPr/>
          <a:lstStyle/>
          <a:p>
            <a:endParaRPr lang="pt-PT"/>
          </a:p>
        </p:txBody>
      </p:sp>
      <p:sp>
        <p:nvSpPr>
          <p:cNvPr id="10" name="Retângulo 9"/>
          <p:cNvSpPr/>
          <p:nvPr/>
        </p:nvSpPr>
        <p:spPr bwMode="auto">
          <a:xfrm>
            <a:off x="445559" y="0"/>
            <a:ext cx="712893" cy="75565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/>
          </a:p>
        </p:txBody>
      </p:sp>
      <p:sp>
        <p:nvSpPr>
          <p:cNvPr id="12" name="Retângulo 11"/>
          <p:cNvSpPr/>
          <p:nvPr/>
        </p:nvSpPr>
        <p:spPr bwMode="auto">
          <a:xfrm>
            <a:off x="323159" y="0"/>
            <a:ext cx="122399" cy="75565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/>
          </a:p>
        </p:txBody>
      </p:sp>
      <p:sp>
        <p:nvSpPr>
          <p:cNvPr id="14" name="Retângulo 13"/>
          <p:cNvSpPr/>
          <p:nvPr/>
        </p:nvSpPr>
        <p:spPr bwMode="auto">
          <a:xfrm>
            <a:off x="1158452" y="0"/>
            <a:ext cx="212689" cy="75565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/>
          </a:p>
        </p:txBody>
      </p:sp>
      <p:sp>
        <p:nvSpPr>
          <p:cNvPr id="19" name="Retângulo 18"/>
          <p:cNvSpPr/>
          <p:nvPr/>
        </p:nvSpPr>
        <p:spPr bwMode="auto">
          <a:xfrm>
            <a:off x="1334710" y="0"/>
            <a:ext cx="269300" cy="75565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/>
          </a:p>
        </p:txBody>
      </p:sp>
      <p:sp>
        <p:nvSpPr>
          <p:cNvPr id="11" name="Conector reto 10"/>
          <p:cNvSpPr>
            <a:spLocks noChangeShapeType="1"/>
          </p:cNvSpPr>
          <p:nvPr/>
        </p:nvSpPr>
        <p:spPr bwMode="auto">
          <a:xfrm>
            <a:off x="124363" y="0"/>
            <a:ext cx="0" cy="7556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/>
          </a:p>
        </p:txBody>
      </p:sp>
      <p:sp>
        <p:nvSpPr>
          <p:cNvPr id="18" name="Conector reto 17"/>
          <p:cNvSpPr>
            <a:spLocks noChangeShapeType="1"/>
          </p:cNvSpPr>
          <p:nvPr/>
        </p:nvSpPr>
        <p:spPr bwMode="auto">
          <a:xfrm>
            <a:off x="1069340" y="0"/>
            <a:ext cx="0" cy="7556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/>
          </a:p>
        </p:txBody>
      </p:sp>
      <p:sp>
        <p:nvSpPr>
          <p:cNvPr id="20" name="Conector reto 19"/>
          <p:cNvSpPr>
            <a:spLocks noChangeShapeType="1"/>
          </p:cNvSpPr>
          <p:nvPr/>
        </p:nvSpPr>
        <p:spPr bwMode="auto">
          <a:xfrm>
            <a:off x="998837" y="0"/>
            <a:ext cx="0" cy="7556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/>
          </a:p>
        </p:txBody>
      </p:sp>
      <p:sp>
        <p:nvSpPr>
          <p:cNvPr id="16" name="Conector reto 15"/>
          <p:cNvSpPr>
            <a:spLocks noChangeShapeType="1"/>
          </p:cNvSpPr>
          <p:nvPr/>
        </p:nvSpPr>
        <p:spPr bwMode="auto">
          <a:xfrm>
            <a:off x="2019210" y="0"/>
            <a:ext cx="0" cy="75565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/>
          </a:p>
        </p:txBody>
      </p:sp>
      <p:sp>
        <p:nvSpPr>
          <p:cNvPr id="15" name="Conector reto 14"/>
          <p:cNvSpPr>
            <a:spLocks noChangeShapeType="1"/>
          </p:cNvSpPr>
          <p:nvPr/>
        </p:nvSpPr>
        <p:spPr bwMode="auto">
          <a:xfrm>
            <a:off x="1247563" y="0"/>
            <a:ext cx="0" cy="75565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/>
          </a:p>
        </p:txBody>
      </p:sp>
      <p:sp>
        <p:nvSpPr>
          <p:cNvPr id="22" name="Conector reto 21"/>
          <p:cNvSpPr>
            <a:spLocks noChangeShapeType="1"/>
          </p:cNvSpPr>
          <p:nvPr/>
        </p:nvSpPr>
        <p:spPr bwMode="auto">
          <a:xfrm>
            <a:off x="10658148" y="0"/>
            <a:ext cx="0" cy="75565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/>
          </a:p>
        </p:txBody>
      </p:sp>
      <p:sp>
        <p:nvSpPr>
          <p:cNvPr id="27" name="Retângulo 26"/>
          <p:cNvSpPr/>
          <p:nvPr/>
        </p:nvSpPr>
        <p:spPr bwMode="auto">
          <a:xfrm>
            <a:off x="1425787" y="0"/>
            <a:ext cx="89112" cy="75565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 dirty="0"/>
          </a:p>
        </p:txBody>
      </p:sp>
      <p:sp>
        <p:nvSpPr>
          <p:cNvPr id="21" name="Elipse 20"/>
          <p:cNvSpPr/>
          <p:nvPr/>
        </p:nvSpPr>
        <p:spPr bwMode="auto">
          <a:xfrm>
            <a:off x="712894" y="3778250"/>
            <a:ext cx="1514898" cy="1427339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 dirty="0"/>
          </a:p>
        </p:txBody>
      </p:sp>
      <p:sp>
        <p:nvSpPr>
          <p:cNvPr id="23" name="Elipse 22"/>
          <p:cNvSpPr/>
          <p:nvPr/>
        </p:nvSpPr>
        <p:spPr bwMode="auto">
          <a:xfrm>
            <a:off x="1531542" y="5362440"/>
            <a:ext cx="750110" cy="70675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 dirty="0"/>
          </a:p>
        </p:txBody>
      </p:sp>
      <p:sp>
        <p:nvSpPr>
          <p:cNvPr id="24" name="Elipse 23"/>
          <p:cNvSpPr/>
          <p:nvPr/>
        </p:nvSpPr>
        <p:spPr bwMode="auto">
          <a:xfrm>
            <a:off x="1275957" y="6060882"/>
            <a:ext cx="160401" cy="15113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 dirty="0"/>
          </a:p>
        </p:txBody>
      </p:sp>
      <p:sp>
        <p:nvSpPr>
          <p:cNvPr id="26" name="Elipse 25"/>
          <p:cNvSpPr/>
          <p:nvPr/>
        </p:nvSpPr>
        <p:spPr bwMode="auto">
          <a:xfrm>
            <a:off x="1946199" y="6377686"/>
            <a:ext cx="320802" cy="3022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 dirty="0"/>
          </a:p>
        </p:txBody>
      </p:sp>
      <p:sp>
        <p:nvSpPr>
          <p:cNvPr id="25" name="Elipse 24"/>
          <p:cNvSpPr/>
          <p:nvPr/>
        </p:nvSpPr>
        <p:spPr>
          <a:xfrm>
            <a:off x="2227792" y="4953706"/>
            <a:ext cx="427736" cy="403013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 dirty="0"/>
          </a:p>
        </p:txBody>
      </p:sp>
      <p:sp>
        <p:nvSpPr>
          <p:cNvPr id="29" name="Espaço Reservado para Número de Slide 28"/>
          <p:cNvSpPr>
            <a:spLocks noGrp="1"/>
          </p:cNvSpPr>
          <p:nvPr>
            <p:ph type="sldNum" sz="quarter" idx="12"/>
          </p:nvPr>
        </p:nvSpPr>
        <p:spPr bwMode="auto">
          <a:xfrm>
            <a:off x="1550150" y="5430699"/>
            <a:ext cx="712893" cy="570235"/>
          </a:xfrm>
        </p:spPr>
        <p:txBody>
          <a:bodyPr/>
          <a:lstStyle/>
          <a:p>
            <a:fld id="{B6F15528-21DE-4FAA-801E-634DDDAF4B2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72257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PT"/>
              <a:t>Clique para editar o estilo de título do Modelo Global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pt-PT"/>
              <a:t>Clique para editar os estilos do texto de Modelo Global</a:t>
            </a:r>
          </a:p>
          <a:p>
            <a:pPr lvl="1" eaLnBrk="1" latinLnBrk="0" hangingPunct="1"/>
            <a:r>
              <a:rPr lang="pt-PT"/>
              <a:t>Segundo nível</a:t>
            </a:r>
          </a:p>
          <a:p>
            <a:pPr lvl="2" eaLnBrk="1" latinLnBrk="0" hangingPunct="1"/>
            <a:r>
              <a:rPr lang="pt-PT"/>
              <a:t>Terceiro nível</a:t>
            </a:r>
          </a:p>
          <a:p>
            <a:pPr lvl="3" eaLnBrk="1" latinLnBrk="0" hangingPunct="1"/>
            <a:r>
              <a:rPr lang="pt-PT"/>
              <a:t>Quarto nível</a:t>
            </a:r>
          </a:p>
          <a:p>
            <a:pPr lvl="4" eaLnBrk="1" latinLnBrk="0" hangingPunct="1"/>
            <a:r>
              <a:rPr lang="pt-PT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94002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7752715" y="302612"/>
            <a:ext cx="1960457" cy="6447514"/>
          </a:xfrm>
        </p:spPr>
        <p:txBody>
          <a:bodyPr vert="eaVert"/>
          <a:lstStyle/>
          <a:p>
            <a:r>
              <a:rPr kumimoji="0" lang="pt-PT"/>
              <a:t>Clique para editar o estilo de título do Modelo Global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534670" y="302611"/>
            <a:ext cx="7039822" cy="6447514"/>
          </a:xfrm>
        </p:spPr>
        <p:txBody>
          <a:bodyPr vert="eaVert"/>
          <a:lstStyle/>
          <a:p>
            <a:pPr lvl="0" eaLnBrk="1" latinLnBrk="0" hangingPunct="1"/>
            <a:r>
              <a:rPr lang="pt-PT"/>
              <a:t>Clique para editar os estilos do texto de Modelo Global</a:t>
            </a:r>
          </a:p>
          <a:p>
            <a:pPr lvl="1" eaLnBrk="1" latinLnBrk="0" hangingPunct="1"/>
            <a:r>
              <a:rPr lang="pt-PT"/>
              <a:t>Segundo nível</a:t>
            </a:r>
          </a:p>
          <a:p>
            <a:pPr lvl="2" eaLnBrk="1" latinLnBrk="0" hangingPunct="1"/>
            <a:r>
              <a:rPr lang="pt-PT"/>
              <a:t>Terceiro nível</a:t>
            </a:r>
          </a:p>
          <a:p>
            <a:pPr lvl="3" eaLnBrk="1" latinLnBrk="0" hangingPunct="1"/>
            <a:r>
              <a:rPr lang="pt-PT"/>
              <a:t>Quarto nível</a:t>
            </a:r>
          </a:p>
          <a:p>
            <a:pPr lvl="4" eaLnBrk="1" latinLnBrk="0" hangingPunct="1"/>
            <a:r>
              <a:rPr lang="pt-PT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01727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PT"/>
              <a:t>Clique para editar o estilo de título do Modelo Global</a:t>
            </a:r>
            <a:endParaRPr kumimoji="0" lang="en-US"/>
          </a:p>
        </p:txBody>
      </p:sp>
      <p:sp>
        <p:nvSpPr>
          <p:cNvPr id="8" name="Espaço Reservado para Conteúdo 7"/>
          <p:cNvSpPr>
            <a:spLocks noGrp="1"/>
          </p:cNvSpPr>
          <p:nvPr>
            <p:ph sz="quarter" idx="1"/>
          </p:nvPr>
        </p:nvSpPr>
        <p:spPr>
          <a:xfrm>
            <a:off x="534670" y="1763183"/>
            <a:ext cx="8732943" cy="5370153"/>
          </a:xfrm>
        </p:spPr>
        <p:txBody>
          <a:bodyPr/>
          <a:lstStyle/>
          <a:p>
            <a:pPr lvl="0" eaLnBrk="1" latinLnBrk="0" hangingPunct="1"/>
            <a:r>
              <a:rPr lang="pt-PT"/>
              <a:t>Clique para editar os estilos do texto de Modelo Global</a:t>
            </a:r>
          </a:p>
          <a:p>
            <a:pPr lvl="1" eaLnBrk="1" latinLnBrk="0" hangingPunct="1"/>
            <a:r>
              <a:rPr lang="pt-PT"/>
              <a:t>Segundo nível</a:t>
            </a:r>
          </a:p>
          <a:p>
            <a:pPr lvl="2" eaLnBrk="1" latinLnBrk="0" hangingPunct="1"/>
            <a:r>
              <a:rPr lang="pt-PT"/>
              <a:t>Terceiro nível</a:t>
            </a:r>
          </a:p>
          <a:p>
            <a:pPr lvl="3" eaLnBrk="1" latinLnBrk="0" hangingPunct="1"/>
            <a:r>
              <a:rPr lang="pt-PT"/>
              <a:t>Quarto nível</a:t>
            </a:r>
          </a:p>
          <a:p>
            <a:pPr lvl="4" eaLnBrk="1" latinLnBrk="0" hangingPunct="1"/>
            <a:r>
              <a:rPr lang="pt-PT"/>
              <a:t>Quinto nível</a:t>
            </a:r>
            <a:endParaRPr kumimoji="0"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6F15528-21DE-4FAA-801E-634DDDAF4B2B}" type="slidenum">
              <a:rPr lang="pt-PT" smtClean="0"/>
              <a:t>‹nº›</a:t>
            </a:fld>
            <a:endParaRPr lang="pt-PT"/>
          </a:p>
        </p:txBody>
      </p:sp>
      <p:sp>
        <p:nvSpPr>
          <p:cNvPr id="10" name="Espaço Reservado para Rodapé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00795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73350" y="3190522"/>
            <a:ext cx="7218045" cy="2262752"/>
          </a:xfrm>
        </p:spPr>
        <p:txBody>
          <a:bodyPr/>
          <a:lstStyle>
            <a:lvl1pPr algn="l">
              <a:buNone/>
              <a:defRPr sz="3306" b="1" cap="small" baseline="0"/>
            </a:lvl1pPr>
          </a:lstStyle>
          <a:p>
            <a:r>
              <a:rPr kumimoji="0" lang="pt-PT"/>
              <a:t>Clique para editar o estilo de título do Modelo Global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2673350" y="5520443"/>
            <a:ext cx="7218045" cy="1511300"/>
          </a:xfrm>
        </p:spPr>
        <p:txBody>
          <a:bodyPr anchor="t"/>
          <a:lstStyle>
            <a:lvl1pPr marL="0" indent="0">
              <a:buNone/>
              <a:defRPr sz="1983" b="1">
                <a:solidFill>
                  <a:schemeClr val="tx2"/>
                </a:solidFill>
              </a:defRPr>
            </a:lvl1pPr>
            <a:lvl2pPr>
              <a:buNone/>
              <a:defRPr sz="1983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763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pt-PT"/>
              <a:t>Clique para editar os estilos do texto de Modelo Global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9155955" y="1276766"/>
            <a:ext cx="2518833" cy="445558"/>
          </a:xfrm>
        </p:spPr>
        <p:txBody>
          <a:bodyPr/>
          <a:lstStyle/>
          <a:p>
            <a:fld id="{1D8BD707-D9CF-40AE-B4C6-C98DA3205C09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8400305" y="4591448"/>
            <a:ext cx="4030133" cy="449123"/>
          </a:xfrm>
        </p:spPr>
        <p:txBody>
          <a:bodyPr/>
          <a:lstStyle/>
          <a:p>
            <a:endParaRPr lang="pt-PT"/>
          </a:p>
        </p:txBody>
      </p:sp>
      <p:sp>
        <p:nvSpPr>
          <p:cNvPr id="9" name="Retângulo 8"/>
          <p:cNvSpPr/>
          <p:nvPr/>
        </p:nvSpPr>
        <p:spPr bwMode="auto">
          <a:xfrm>
            <a:off x="445559" y="0"/>
            <a:ext cx="712893" cy="75565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/>
          </a:p>
        </p:txBody>
      </p:sp>
      <p:sp>
        <p:nvSpPr>
          <p:cNvPr id="10" name="Retângulo 9"/>
          <p:cNvSpPr/>
          <p:nvPr/>
        </p:nvSpPr>
        <p:spPr bwMode="auto">
          <a:xfrm>
            <a:off x="323159" y="0"/>
            <a:ext cx="122399" cy="75565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/>
          </a:p>
        </p:txBody>
      </p:sp>
      <p:sp>
        <p:nvSpPr>
          <p:cNvPr id="11" name="Retângulo 10"/>
          <p:cNvSpPr/>
          <p:nvPr/>
        </p:nvSpPr>
        <p:spPr bwMode="auto">
          <a:xfrm>
            <a:off x="1158452" y="0"/>
            <a:ext cx="212689" cy="75565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/>
          </a:p>
        </p:txBody>
      </p:sp>
      <p:sp>
        <p:nvSpPr>
          <p:cNvPr id="12" name="Retângulo 11"/>
          <p:cNvSpPr/>
          <p:nvPr/>
        </p:nvSpPr>
        <p:spPr bwMode="auto">
          <a:xfrm>
            <a:off x="1334710" y="0"/>
            <a:ext cx="269300" cy="75565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/>
          </a:p>
        </p:txBody>
      </p:sp>
      <p:sp>
        <p:nvSpPr>
          <p:cNvPr id="13" name="Conector reto 12"/>
          <p:cNvSpPr>
            <a:spLocks noChangeShapeType="1"/>
          </p:cNvSpPr>
          <p:nvPr/>
        </p:nvSpPr>
        <p:spPr bwMode="auto">
          <a:xfrm>
            <a:off x="124363" y="0"/>
            <a:ext cx="0" cy="7556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/>
          </a:p>
        </p:txBody>
      </p:sp>
      <p:sp>
        <p:nvSpPr>
          <p:cNvPr id="14" name="Conector reto 13"/>
          <p:cNvSpPr>
            <a:spLocks noChangeShapeType="1"/>
          </p:cNvSpPr>
          <p:nvPr/>
        </p:nvSpPr>
        <p:spPr bwMode="auto">
          <a:xfrm>
            <a:off x="1069340" y="0"/>
            <a:ext cx="0" cy="7556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/>
          </a:p>
        </p:txBody>
      </p:sp>
      <p:sp>
        <p:nvSpPr>
          <p:cNvPr id="15" name="Conector reto 14"/>
          <p:cNvSpPr>
            <a:spLocks noChangeShapeType="1"/>
          </p:cNvSpPr>
          <p:nvPr/>
        </p:nvSpPr>
        <p:spPr bwMode="auto">
          <a:xfrm>
            <a:off x="998837" y="0"/>
            <a:ext cx="0" cy="7556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/>
          </a:p>
        </p:txBody>
      </p:sp>
      <p:sp>
        <p:nvSpPr>
          <p:cNvPr id="16" name="Conector reto 15"/>
          <p:cNvSpPr>
            <a:spLocks noChangeShapeType="1"/>
          </p:cNvSpPr>
          <p:nvPr/>
        </p:nvSpPr>
        <p:spPr bwMode="auto">
          <a:xfrm>
            <a:off x="2019210" y="0"/>
            <a:ext cx="0" cy="75565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/>
          </a:p>
        </p:txBody>
      </p:sp>
      <p:sp>
        <p:nvSpPr>
          <p:cNvPr id="17" name="Conector reto 16"/>
          <p:cNvSpPr>
            <a:spLocks noChangeShapeType="1"/>
          </p:cNvSpPr>
          <p:nvPr/>
        </p:nvSpPr>
        <p:spPr bwMode="auto">
          <a:xfrm>
            <a:off x="1247563" y="0"/>
            <a:ext cx="0" cy="75565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/>
          </a:p>
        </p:txBody>
      </p:sp>
      <p:sp>
        <p:nvSpPr>
          <p:cNvPr id="18" name="Retângulo 17"/>
          <p:cNvSpPr/>
          <p:nvPr/>
        </p:nvSpPr>
        <p:spPr bwMode="auto">
          <a:xfrm>
            <a:off x="1425787" y="0"/>
            <a:ext cx="89112" cy="75565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 dirty="0"/>
          </a:p>
        </p:txBody>
      </p:sp>
      <p:sp>
        <p:nvSpPr>
          <p:cNvPr id="19" name="Elipse 18"/>
          <p:cNvSpPr/>
          <p:nvPr/>
        </p:nvSpPr>
        <p:spPr bwMode="auto">
          <a:xfrm>
            <a:off x="712894" y="3778250"/>
            <a:ext cx="1514898" cy="1427339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 dirty="0"/>
          </a:p>
        </p:txBody>
      </p:sp>
      <p:sp>
        <p:nvSpPr>
          <p:cNvPr id="20" name="Elipse 19"/>
          <p:cNvSpPr/>
          <p:nvPr/>
        </p:nvSpPr>
        <p:spPr bwMode="auto">
          <a:xfrm>
            <a:off x="1549168" y="5362440"/>
            <a:ext cx="750110" cy="70675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 dirty="0"/>
          </a:p>
        </p:txBody>
      </p:sp>
      <p:sp>
        <p:nvSpPr>
          <p:cNvPr id="21" name="Elipse 20"/>
          <p:cNvSpPr/>
          <p:nvPr/>
        </p:nvSpPr>
        <p:spPr bwMode="auto">
          <a:xfrm>
            <a:off x="1275957" y="6060882"/>
            <a:ext cx="160401" cy="15113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 dirty="0"/>
          </a:p>
        </p:txBody>
      </p:sp>
      <p:sp>
        <p:nvSpPr>
          <p:cNvPr id="22" name="Elipse 21"/>
          <p:cNvSpPr/>
          <p:nvPr/>
        </p:nvSpPr>
        <p:spPr bwMode="auto">
          <a:xfrm>
            <a:off x="1946199" y="6381044"/>
            <a:ext cx="320802" cy="3022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 dirty="0"/>
          </a:p>
        </p:txBody>
      </p:sp>
      <p:sp>
        <p:nvSpPr>
          <p:cNvPr id="23" name="Elipse 22"/>
          <p:cNvSpPr/>
          <p:nvPr/>
        </p:nvSpPr>
        <p:spPr bwMode="auto">
          <a:xfrm>
            <a:off x="2197433" y="4936173"/>
            <a:ext cx="427736" cy="403013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 dirty="0"/>
          </a:p>
        </p:txBody>
      </p:sp>
      <p:sp>
        <p:nvSpPr>
          <p:cNvPr id="26" name="Conector reto 25"/>
          <p:cNvSpPr>
            <a:spLocks noChangeShapeType="1"/>
          </p:cNvSpPr>
          <p:nvPr/>
        </p:nvSpPr>
        <p:spPr bwMode="auto">
          <a:xfrm>
            <a:off x="10639540" y="0"/>
            <a:ext cx="0" cy="75565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 bwMode="auto">
          <a:xfrm>
            <a:off x="1567776" y="5430699"/>
            <a:ext cx="712893" cy="570235"/>
          </a:xfrm>
        </p:spPr>
        <p:txBody>
          <a:bodyPr/>
          <a:lstStyle/>
          <a:p>
            <a:fld id="{B6F15528-21DE-4FAA-801E-634DDDAF4B2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198266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PT"/>
              <a:t>Clique para editar o estilo de título do Modelo Global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pt-PT" smtClean="0"/>
              <a:t>‹nº›</a:t>
            </a:fld>
            <a:endParaRPr lang="pt-PT"/>
          </a:p>
        </p:txBody>
      </p:sp>
      <p:sp>
        <p:nvSpPr>
          <p:cNvPr id="9" name="Espaço Reservado para Conteúdo 8"/>
          <p:cNvSpPr>
            <a:spLocks noGrp="1"/>
          </p:cNvSpPr>
          <p:nvPr>
            <p:ph sz="quarter" idx="1"/>
          </p:nvPr>
        </p:nvSpPr>
        <p:spPr>
          <a:xfrm>
            <a:off x="534670" y="1763183"/>
            <a:ext cx="4277360" cy="5037667"/>
          </a:xfrm>
        </p:spPr>
        <p:txBody>
          <a:bodyPr/>
          <a:lstStyle/>
          <a:p>
            <a:pPr lvl="0" eaLnBrk="1" latinLnBrk="0" hangingPunct="1"/>
            <a:r>
              <a:rPr lang="pt-PT"/>
              <a:t>Clique para editar os estilos do texto de Modelo Global</a:t>
            </a:r>
          </a:p>
          <a:p>
            <a:pPr lvl="1" eaLnBrk="1" latinLnBrk="0" hangingPunct="1"/>
            <a:r>
              <a:rPr lang="pt-PT"/>
              <a:t>Segundo nível</a:t>
            </a:r>
          </a:p>
          <a:p>
            <a:pPr lvl="2" eaLnBrk="1" latinLnBrk="0" hangingPunct="1"/>
            <a:r>
              <a:rPr lang="pt-PT"/>
              <a:t>Terceiro nível</a:t>
            </a:r>
          </a:p>
          <a:p>
            <a:pPr lvl="3" eaLnBrk="1" latinLnBrk="0" hangingPunct="1"/>
            <a:r>
              <a:rPr lang="pt-PT"/>
              <a:t>Quarto nível</a:t>
            </a:r>
          </a:p>
          <a:p>
            <a:pPr lvl="4" eaLnBrk="1" latinLnBrk="0" hangingPunct="1"/>
            <a:r>
              <a:rPr lang="pt-PT"/>
              <a:t>Quinto nível</a:t>
            </a:r>
            <a:endParaRPr kumimoji="0" lang="en-US"/>
          </a:p>
        </p:txBody>
      </p:sp>
      <p:sp>
        <p:nvSpPr>
          <p:cNvPr id="11" name="Espaço Reservado para Conteúdo 10"/>
          <p:cNvSpPr>
            <a:spLocks noGrp="1"/>
          </p:cNvSpPr>
          <p:nvPr>
            <p:ph sz="quarter" idx="2"/>
          </p:nvPr>
        </p:nvSpPr>
        <p:spPr>
          <a:xfrm>
            <a:off x="4993818" y="1763183"/>
            <a:ext cx="4277360" cy="5037667"/>
          </a:xfrm>
        </p:spPr>
        <p:txBody>
          <a:bodyPr/>
          <a:lstStyle/>
          <a:p>
            <a:pPr lvl="0" eaLnBrk="1" latinLnBrk="0" hangingPunct="1"/>
            <a:r>
              <a:rPr lang="pt-PT"/>
              <a:t>Clique para editar os estilos do texto de Modelo Global</a:t>
            </a:r>
          </a:p>
          <a:p>
            <a:pPr lvl="1" eaLnBrk="1" latinLnBrk="0" hangingPunct="1"/>
            <a:r>
              <a:rPr lang="pt-PT"/>
              <a:t>Segundo nível</a:t>
            </a:r>
          </a:p>
          <a:p>
            <a:pPr lvl="2" eaLnBrk="1" latinLnBrk="0" hangingPunct="1"/>
            <a:r>
              <a:rPr lang="pt-PT"/>
              <a:t>Terceiro nível</a:t>
            </a:r>
          </a:p>
          <a:p>
            <a:pPr lvl="3" eaLnBrk="1" latinLnBrk="0" hangingPunct="1"/>
            <a:r>
              <a:rPr lang="pt-PT"/>
              <a:t>Quarto nível</a:t>
            </a:r>
          </a:p>
          <a:p>
            <a:pPr lvl="4" eaLnBrk="1" latinLnBrk="0" hangingPunct="1"/>
            <a:r>
              <a:rPr lang="pt-PT"/>
              <a:t>Quinto nível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302227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4670" y="300860"/>
            <a:ext cx="8822055" cy="1259417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pt-PT"/>
              <a:t>Clique para editar o estilo de título do Modelo Global</a:t>
            </a:r>
            <a:endParaRPr kumimoji="0"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pt-PT" smtClean="0"/>
              <a:t>‹nº›</a:t>
            </a:fld>
            <a:endParaRPr lang="pt-PT"/>
          </a:p>
        </p:txBody>
      </p:sp>
      <p:sp>
        <p:nvSpPr>
          <p:cNvPr id="11" name="Espaço Reservado para Conteúdo 10"/>
          <p:cNvSpPr>
            <a:spLocks noGrp="1"/>
          </p:cNvSpPr>
          <p:nvPr>
            <p:ph sz="quarter" idx="2"/>
          </p:nvPr>
        </p:nvSpPr>
        <p:spPr>
          <a:xfrm>
            <a:off x="534670" y="2602794"/>
            <a:ext cx="4277360" cy="4282017"/>
          </a:xfrm>
        </p:spPr>
        <p:txBody>
          <a:bodyPr/>
          <a:lstStyle/>
          <a:p>
            <a:pPr lvl="0" eaLnBrk="1" latinLnBrk="0" hangingPunct="1"/>
            <a:r>
              <a:rPr lang="pt-PT"/>
              <a:t>Clique para editar os estilos do texto de Modelo Global</a:t>
            </a:r>
          </a:p>
          <a:p>
            <a:pPr lvl="1" eaLnBrk="1" latinLnBrk="0" hangingPunct="1"/>
            <a:r>
              <a:rPr lang="pt-PT"/>
              <a:t>Segundo nível</a:t>
            </a:r>
          </a:p>
          <a:p>
            <a:pPr lvl="2" eaLnBrk="1" latinLnBrk="0" hangingPunct="1"/>
            <a:r>
              <a:rPr lang="pt-PT"/>
              <a:t>Terceiro nível</a:t>
            </a:r>
          </a:p>
          <a:p>
            <a:pPr lvl="3" eaLnBrk="1" latinLnBrk="0" hangingPunct="1"/>
            <a:r>
              <a:rPr lang="pt-PT"/>
              <a:t>Quarto nível</a:t>
            </a:r>
          </a:p>
          <a:p>
            <a:pPr lvl="4" eaLnBrk="1" latinLnBrk="0" hangingPunct="1"/>
            <a:r>
              <a:rPr lang="pt-PT"/>
              <a:t>Quinto nível</a:t>
            </a:r>
            <a:endParaRPr kumimoji="0" lang="en-US"/>
          </a:p>
        </p:txBody>
      </p:sp>
      <p:sp>
        <p:nvSpPr>
          <p:cNvPr id="13" name="Espaço Reservado para Conteúdo 12"/>
          <p:cNvSpPr>
            <a:spLocks noGrp="1"/>
          </p:cNvSpPr>
          <p:nvPr>
            <p:ph sz="quarter" idx="4"/>
          </p:nvPr>
        </p:nvSpPr>
        <p:spPr>
          <a:xfrm>
            <a:off x="5112782" y="2602794"/>
            <a:ext cx="4277360" cy="4282017"/>
          </a:xfrm>
        </p:spPr>
        <p:txBody>
          <a:bodyPr/>
          <a:lstStyle/>
          <a:p>
            <a:pPr lvl="0" eaLnBrk="1" latinLnBrk="0" hangingPunct="1"/>
            <a:r>
              <a:rPr lang="pt-PT"/>
              <a:t>Clique para editar os estilos do texto de Modelo Global</a:t>
            </a:r>
          </a:p>
          <a:p>
            <a:pPr lvl="1" eaLnBrk="1" latinLnBrk="0" hangingPunct="1"/>
            <a:r>
              <a:rPr lang="pt-PT"/>
              <a:t>Segundo nível</a:t>
            </a:r>
          </a:p>
          <a:p>
            <a:pPr lvl="2" eaLnBrk="1" latinLnBrk="0" hangingPunct="1"/>
            <a:r>
              <a:rPr lang="pt-PT"/>
              <a:t>Terceiro nível</a:t>
            </a:r>
          </a:p>
          <a:p>
            <a:pPr lvl="3" eaLnBrk="1" latinLnBrk="0" hangingPunct="1"/>
            <a:r>
              <a:rPr lang="pt-PT"/>
              <a:t>Quarto nível</a:t>
            </a:r>
          </a:p>
          <a:p>
            <a:pPr lvl="4" eaLnBrk="1" latinLnBrk="0" hangingPunct="1"/>
            <a:r>
              <a:rPr lang="pt-PT"/>
              <a:t>Quinto nível</a:t>
            </a:r>
            <a:endParaRPr kumimoji="0" lang="en-US"/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"/>
          </p:nvPr>
        </p:nvSpPr>
        <p:spPr>
          <a:xfrm>
            <a:off x="534670" y="1729599"/>
            <a:ext cx="4277360" cy="725424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204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pt-PT"/>
              <a:t>Clique para editar os estilos do texto de Modelo Global</a:t>
            </a:r>
          </a:p>
        </p:txBody>
      </p:sp>
      <p:sp>
        <p:nvSpPr>
          <p:cNvPr id="14" name="Espaço Reservado para Texto 13"/>
          <p:cNvSpPr>
            <a:spLocks noGrp="1"/>
          </p:cNvSpPr>
          <p:nvPr>
            <p:ph type="body" sz="quarter" idx="3"/>
          </p:nvPr>
        </p:nvSpPr>
        <p:spPr>
          <a:xfrm>
            <a:off x="5079365" y="1729599"/>
            <a:ext cx="4277360" cy="725424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204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pt-PT"/>
              <a:t>Clique para editar os estilos do texto de Modelo Global</a:t>
            </a:r>
          </a:p>
        </p:txBody>
      </p:sp>
    </p:spTree>
    <p:extLst>
      <p:ext uri="{BB962C8B-B14F-4D97-AF65-F5344CB8AC3E}">
        <p14:creationId xmlns:p14="http://schemas.microsoft.com/office/powerpoint/2010/main" val="1307659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PT"/>
              <a:t>Clique para editar o estilo de título do Modelo Global</a:t>
            </a:r>
            <a:endParaRPr kumimoji="0" lang="en-US"/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6F15528-21DE-4FAA-801E-634DDDAF4B2B}" type="slidenum">
              <a:rPr lang="pt-PT" smtClean="0"/>
              <a:t>‹nº›</a:t>
            </a:fld>
            <a:endParaRPr lang="pt-PT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04443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41286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ector reto 9"/>
          <p:cNvSpPr>
            <a:spLocks noChangeShapeType="1"/>
          </p:cNvSpPr>
          <p:nvPr/>
        </p:nvSpPr>
        <p:spPr bwMode="auto">
          <a:xfrm>
            <a:off x="10247842" y="0"/>
            <a:ext cx="0" cy="75565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 rot="5400000">
            <a:off x="4156424" y="3510915"/>
            <a:ext cx="6951980" cy="534670"/>
          </a:xfrm>
        </p:spPr>
        <p:txBody>
          <a:bodyPr anchor="b"/>
          <a:lstStyle>
            <a:lvl1pPr algn="l">
              <a:buNone/>
              <a:defRPr sz="2204" b="1" cap="small" baseline="0"/>
            </a:lvl1pPr>
          </a:lstStyle>
          <a:p>
            <a:r>
              <a:rPr kumimoji="0" lang="pt-PT"/>
              <a:t>Clique para editar o estilo de título do Modelo Global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2"/>
          </p:nvPr>
        </p:nvSpPr>
        <p:spPr>
          <a:xfrm>
            <a:off x="7966583" y="302260"/>
            <a:ext cx="1785798" cy="5491057"/>
          </a:xfrm>
        </p:spPr>
        <p:txBody>
          <a:bodyPr/>
          <a:lstStyle>
            <a:lvl1pPr marL="0" indent="0">
              <a:spcBef>
                <a:spcPts val="441"/>
              </a:spcBef>
              <a:spcAft>
                <a:spcPts val="1102"/>
              </a:spcAft>
              <a:buNone/>
              <a:defRPr sz="1322"/>
            </a:lvl1pPr>
            <a:lvl2pPr>
              <a:buNone/>
              <a:defRPr sz="1322"/>
            </a:lvl2pPr>
            <a:lvl3pPr>
              <a:buNone/>
              <a:defRPr sz="1102"/>
            </a:lvl3pPr>
            <a:lvl4pPr>
              <a:buNone/>
              <a:defRPr sz="992"/>
            </a:lvl4pPr>
            <a:lvl5pPr>
              <a:buNone/>
              <a:defRPr sz="992"/>
            </a:lvl5pPr>
          </a:lstStyle>
          <a:p>
            <a:pPr lvl="0" eaLnBrk="1" latinLnBrk="0" hangingPunct="1"/>
            <a:r>
              <a:rPr kumimoji="0" lang="pt-PT"/>
              <a:t>Clique para editar os estilos do texto de Modelo Global</a:t>
            </a:r>
          </a:p>
        </p:txBody>
      </p:sp>
      <p:sp>
        <p:nvSpPr>
          <p:cNvPr id="8" name="Conector reto 7"/>
          <p:cNvSpPr>
            <a:spLocks noChangeShapeType="1"/>
          </p:cNvSpPr>
          <p:nvPr/>
        </p:nvSpPr>
        <p:spPr bwMode="auto">
          <a:xfrm>
            <a:off x="7307157" y="0"/>
            <a:ext cx="0" cy="75565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 dirty="0"/>
          </a:p>
        </p:txBody>
      </p:sp>
      <p:sp>
        <p:nvSpPr>
          <p:cNvPr id="9" name="Conector reto 8"/>
          <p:cNvSpPr>
            <a:spLocks noChangeShapeType="1"/>
          </p:cNvSpPr>
          <p:nvPr/>
        </p:nvSpPr>
        <p:spPr bwMode="auto">
          <a:xfrm>
            <a:off x="7241546" y="0"/>
            <a:ext cx="0" cy="75565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 dirty="0"/>
          </a:p>
        </p:txBody>
      </p:sp>
      <p:sp>
        <p:nvSpPr>
          <p:cNvPr id="11" name="Conector reto 10"/>
          <p:cNvSpPr>
            <a:spLocks noChangeShapeType="1"/>
          </p:cNvSpPr>
          <p:nvPr/>
        </p:nvSpPr>
        <p:spPr bwMode="auto">
          <a:xfrm>
            <a:off x="10515177" y="0"/>
            <a:ext cx="0" cy="75565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/>
          </a:p>
        </p:txBody>
      </p:sp>
      <p:sp>
        <p:nvSpPr>
          <p:cNvPr id="12" name="Retângulo 11"/>
          <p:cNvSpPr/>
          <p:nvPr/>
        </p:nvSpPr>
        <p:spPr bwMode="auto">
          <a:xfrm>
            <a:off x="10336953" y="0"/>
            <a:ext cx="356447" cy="75565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/>
          </a:p>
        </p:txBody>
      </p:sp>
      <p:sp>
        <p:nvSpPr>
          <p:cNvPr id="13" name="Conector reto 12"/>
          <p:cNvSpPr>
            <a:spLocks noChangeShapeType="1"/>
          </p:cNvSpPr>
          <p:nvPr/>
        </p:nvSpPr>
        <p:spPr bwMode="auto">
          <a:xfrm>
            <a:off x="10426065" y="0"/>
            <a:ext cx="0" cy="75565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/>
          </a:p>
        </p:txBody>
      </p:sp>
      <p:sp>
        <p:nvSpPr>
          <p:cNvPr id="14" name="Elipse 13"/>
          <p:cNvSpPr/>
          <p:nvPr/>
        </p:nvSpPr>
        <p:spPr>
          <a:xfrm>
            <a:off x="9538513" y="6297083"/>
            <a:ext cx="641604" cy="60452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 dirty="0"/>
          </a:p>
        </p:txBody>
      </p:sp>
      <p:sp>
        <p:nvSpPr>
          <p:cNvPr id="18" name="Espaço Reservado para Conteúdo 17"/>
          <p:cNvSpPr>
            <a:spLocks noGrp="1"/>
          </p:cNvSpPr>
          <p:nvPr>
            <p:ph sz="quarter" idx="1"/>
          </p:nvPr>
        </p:nvSpPr>
        <p:spPr>
          <a:xfrm>
            <a:off x="356447" y="302260"/>
            <a:ext cx="6594263" cy="6972131"/>
          </a:xfrm>
        </p:spPr>
        <p:txBody>
          <a:bodyPr/>
          <a:lstStyle/>
          <a:p>
            <a:pPr lvl="0" eaLnBrk="1" latinLnBrk="0" hangingPunct="1"/>
            <a:r>
              <a:rPr lang="pt-PT"/>
              <a:t>Clique para editar os estilos do texto de Modelo Global</a:t>
            </a:r>
          </a:p>
          <a:p>
            <a:pPr lvl="1" eaLnBrk="1" latinLnBrk="0" hangingPunct="1"/>
            <a:r>
              <a:rPr lang="pt-PT"/>
              <a:t>Segundo nível</a:t>
            </a:r>
          </a:p>
          <a:p>
            <a:pPr lvl="2" eaLnBrk="1" latinLnBrk="0" hangingPunct="1"/>
            <a:r>
              <a:rPr lang="pt-PT"/>
              <a:t>Terceiro nível</a:t>
            </a:r>
          </a:p>
          <a:p>
            <a:pPr lvl="3" eaLnBrk="1" latinLnBrk="0" hangingPunct="1"/>
            <a:r>
              <a:rPr lang="pt-PT"/>
              <a:t>Quarto nível</a:t>
            </a:r>
          </a:p>
          <a:p>
            <a:pPr lvl="4" eaLnBrk="1" latinLnBrk="0" hangingPunct="1"/>
            <a:r>
              <a:rPr lang="pt-PT"/>
              <a:t>Quinto nível</a:t>
            </a:r>
            <a:endParaRPr kumimoji="0" lang="en-US"/>
          </a:p>
        </p:txBody>
      </p:sp>
      <p:sp>
        <p:nvSpPr>
          <p:cNvPr id="21" name="Espaço Reservado para Data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22" name="Espaço Reservado para Número de Slide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6F15528-21DE-4FAA-801E-634DDDAF4B2B}" type="slidenum">
              <a:rPr lang="pt-PT" smtClean="0"/>
              <a:t>‹nº›</a:t>
            </a:fld>
            <a:endParaRPr lang="pt-PT"/>
          </a:p>
        </p:txBody>
      </p:sp>
      <p:sp>
        <p:nvSpPr>
          <p:cNvPr id="23" name="Espaço Reservado para Rodapé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9847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ector reto 8"/>
          <p:cNvSpPr>
            <a:spLocks noChangeShapeType="1"/>
          </p:cNvSpPr>
          <p:nvPr/>
        </p:nvSpPr>
        <p:spPr bwMode="auto">
          <a:xfrm>
            <a:off x="10247842" y="0"/>
            <a:ext cx="0" cy="75565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/>
          </a:p>
        </p:txBody>
      </p:sp>
      <p:sp>
        <p:nvSpPr>
          <p:cNvPr id="13" name="Elipse 12"/>
          <p:cNvSpPr/>
          <p:nvPr/>
        </p:nvSpPr>
        <p:spPr>
          <a:xfrm>
            <a:off x="9538513" y="6297083"/>
            <a:ext cx="641604" cy="60452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 rot="5400000">
            <a:off x="4131027" y="3510915"/>
            <a:ext cx="6951980" cy="534670"/>
          </a:xfrm>
        </p:spPr>
        <p:txBody>
          <a:bodyPr anchor="b"/>
          <a:lstStyle>
            <a:lvl1pPr algn="l">
              <a:buNone/>
              <a:defRPr sz="2204" b="1"/>
            </a:lvl1pPr>
          </a:lstStyle>
          <a:p>
            <a:r>
              <a:rPr kumimoji="0" lang="pt-PT"/>
              <a:t>Clique para editar o estilo de título do Modelo Global</a:t>
            </a:r>
            <a:endParaRPr kumimoji="0" lang="en-US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0" y="0"/>
            <a:ext cx="7218045" cy="75565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526"/>
            </a:lvl1pPr>
          </a:lstStyle>
          <a:p>
            <a:pPr algn="ctr" eaLnBrk="1" latinLnBrk="0" hangingPunct="1">
              <a:buFontTx/>
              <a:buNone/>
            </a:pPr>
            <a:r>
              <a:rPr kumimoji="0" lang="pt-PT"/>
              <a:t>Clique no ícone para adicionar uma imagem</a:t>
            </a:r>
            <a:endParaRPr kumimoji="0"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912225" y="291765"/>
            <a:ext cx="1782233" cy="5460831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10"/>
              </a:spcBef>
              <a:spcAft>
                <a:spcPts val="441"/>
              </a:spcAft>
              <a:buFontTx/>
              <a:buNone/>
              <a:defRPr sz="1322"/>
            </a:lvl1pPr>
            <a:lvl2pPr>
              <a:defRPr sz="1322"/>
            </a:lvl2pPr>
            <a:lvl3pPr>
              <a:defRPr sz="1102"/>
            </a:lvl3pPr>
            <a:lvl4pPr>
              <a:defRPr sz="992"/>
            </a:lvl4pPr>
            <a:lvl5pPr>
              <a:defRPr sz="992"/>
            </a:lvl5pPr>
          </a:lstStyle>
          <a:p>
            <a:pPr lvl="0" eaLnBrk="1" latinLnBrk="0" hangingPunct="1"/>
            <a:r>
              <a:rPr kumimoji="0" lang="pt-PT"/>
              <a:t>Clique para editar os estilos do texto de Modelo Global</a:t>
            </a:r>
          </a:p>
        </p:txBody>
      </p:sp>
      <p:sp>
        <p:nvSpPr>
          <p:cNvPr id="10" name="Conector reto 9"/>
          <p:cNvSpPr>
            <a:spLocks noChangeShapeType="1"/>
          </p:cNvSpPr>
          <p:nvPr/>
        </p:nvSpPr>
        <p:spPr bwMode="auto">
          <a:xfrm>
            <a:off x="10515177" y="0"/>
            <a:ext cx="0" cy="75565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/>
          </a:p>
        </p:txBody>
      </p:sp>
      <p:sp>
        <p:nvSpPr>
          <p:cNvPr id="11" name="Retângulo 10"/>
          <p:cNvSpPr/>
          <p:nvPr/>
        </p:nvSpPr>
        <p:spPr bwMode="auto">
          <a:xfrm>
            <a:off x="10336953" y="0"/>
            <a:ext cx="356447" cy="75565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/>
          </a:p>
        </p:txBody>
      </p:sp>
      <p:sp>
        <p:nvSpPr>
          <p:cNvPr id="12" name="Conector reto 11"/>
          <p:cNvSpPr>
            <a:spLocks noChangeShapeType="1"/>
          </p:cNvSpPr>
          <p:nvPr/>
        </p:nvSpPr>
        <p:spPr bwMode="auto">
          <a:xfrm>
            <a:off x="10426065" y="0"/>
            <a:ext cx="0" cy="75565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/>
          </a:p>
        </p:txBody>
      </p:sp>
      <p:sp>
        <p:nvSpPr>
          <p:cNvPr id="19" name="Conector reto 18"/>
          <p:cNvSpPr>
            <a:spLocks noChangeShapeType="1"/>
          </p:cNvSpPr>
          <p:nvPr/>
        </p:nvSpPr>
        <p:spPr bwMode="auto">
          <a:xfrm>
            <a:off x="7307157" y="0"/>
            <a:ext cx="0" cy="75565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 dirty="0"/>
          </a:p>
        </p:txBody>
      </p:sp>
      <p:sp>
        <p:nvSpPr>
          <p:cNvPr id="20" name="Conector reto 19"/>
          <p:cNvSpPr>
            <a:spLocks noChangeShapeType="1"/>
          </p:cNvSpPr>
          <p:nvPr/>
        </p:nvSpPr>
        <p:spPr bwMode="auto">
          <a:xfrm>
            <a:off x="7241546" y="0"/>
            <a:ext cx="0" cy="75565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 dirty="0"/>
          </a:p>
        </p:txBody>
      </p:sp>
      <p:sp>
        <p:nvSpPr>
          <p:cNvPr id="17" name="Espaço Reservado para Data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18" name="Espaço Reservado para Número de Slide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6F15528-21DE-4FAA-801E-634DDDAF4B2B}" type="slidenum">
              <a:rPr lang="pt-PT" smtClean="0"/>
              <a:t>‹nº›</a:t>
            </a:fld>
            <a:endParaRPr lang="pt-PT"/>
          </a:p>
        </p:txBody>
      </p:sp>
      <p:sp>
        <p:nvSpPr>
          <p:cNvPr id="21" name="Espaço Reservado para Rodapé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67019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ector reto 15"/>
          <p:cNvSpPr>
            <a:spLocks noChangeShapeType="1"/>
          </p:cNvSpPr>
          <p:nvPr/>
        </p:nvSpPr>
        <p:spPr bwMode="auto">
          <a:xfrm>
            <a:off x="10247842" y="0"/>
            <a:ext cx="0" cy="75565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 dirty="0"/>
          </a:p>
        </p:txBody>
      </p:sp>
      <p:sp>
        <p:nvSpPr>
          <p:cNvPr id="22" name="Espaço Reservado para Título 21"/>
          <p:cNvSpPr>
            <a:spLocks noGrp="1"/>
          </p:cNvSpPr>
          <p:nvPr>
            <p:ph type="title"/>
          </p:nvPr>
        </p:nvSpPr>
        <p:spPr>
          <a:xfrm>
            <a:off x="534670" y="302610"/>
            <a:ext cx="8732943" cy="1259417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13" name="Espaço Reservado para Texto 12"/>
          <p:cNvSpPr>
            <a:spLocks noGrp="1"/>
          </p:cNvSpPr>
          <p:nvPr>
            <p:ph type="body" idx="1"/>
          </p:nvPr>
        </p:nvSpPr>
        <p:spPr>
          <a:xfrm>
            <a:off x="534670" y="1763183"/>
            <a:ext cx="8732943" cy="537015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t-BR"/>
              <a:t>Clique para editar o texto mestre</a:t>
            </a:r>
          </a:p>
          <a:p>
            <a:pPr lvl="1" eaLnBrk="1" latinLnBrk="0" hangingPunct="1"/>
            <a:r>
              <a:rPr kumimoji="0" lang="pt-BR"/>
              <a:t>Segundo nível</a:t>
            </a:r>
          </a:p>
          <a:p>
            <a:pPr lvl="2" eaLnBrk="1" latinLnBrk="0" hangingPunct="1"/>
            <a:r>
              <a:rPr kumimoji="0" lang="pt-BR"/>
              <a:t>Terceiro nível</a:t>
            </a:r>
          </a:p>
          <a:p>
            <a:pPr lvl="3" eaLnBrk="1" latinLnBrk="0" hangingPunct="1"/>
            <a:r>
              <a:rPr kumimoji="0" lang="pt-BR"/>
              <a:t>Quarto nível</a:t>
            </a:r>
          </a:p>
          <a:p>
            <a:pPr lvl="4" eaLnBrk="1" latinLnBrk="0" hangingPunct="1"/>
            <a:r>
              <a:rPr kumimoji="0" lang="pt-BR"/>
              <a:t>Quinto nível</a:t>
            </a:r>
            <a:endParaRPr kumimoji="0" lang="en-US"/>
          </a:p>
        </p:txBody>
      </p:sp>
      <p:sp>
        <p:nvSpPr>
          <p:cNvPr id="14" name="Espaço Reservado para Data 13"/>
          <p:cNvSpPr>
            <a:spLocks noGrp="1"/>
          </p:cNvSpPr>
          <p:nvPr>
            <p:ph type="dt" sz="half" idx="2"/>
          </p:nvPr>
        </p:nvSpPr>
        <p:spPr>
          <a:xfrm rot="5400000">
            <a:off x="8943510" y="1179060"/>
            <a:ext cx="2216573" cy="449123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322"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3"/>
          </p:nvPr>
        </p:nvSpPr>
        <p:spPr>
          <a:xfrm rot="5400000">
            <a:off x="8282796" y="4105523"/>
            <a:ext cx="3526367" cy="427736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322">
                <a:solidFill>
                  <a:schemeClr val="tx2"/>
                </a:solidFill>
              </a:defRPr>
            </a:lvl1pPr>
          </a:lstStyle>
          <a:p>
            <a:endParaRPr lang="pt-PT"/>
          </a:p>
        </p:txBody>
      </p:sp>
      <p:sp>
        <p:nvSpPr>
          <p:cNvPr id="7" name="Conector reto 6"/>
          <p:cNvSpPr>
            <a:spLocks noChangeShapeType="1"/>
          </p:cNvSpPr>
          <p:nvPr/>
        </p:nvSpPr>
        <p:spPr bwMode="auto">
          <a:xfrm>
            <a:off x="89112" y="0"/>
            <a:ext cx="0" cy="75565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/>
          </a:p>
        </p:txBody>
      </p:sp>
      <p:sp>
        <p:nvSpPr>
          <p:cNvPr id="9" name="Conector reto 8"/>
          <p:cNvSpPr>
            <a:spLocks noChangeShapeType="1"/>
          </p:cNvSpPr>
          <p:nvPr/>
        </p:nvSpPr>
        <p:spPr bwMode="auto">
          <a:xfrm>
            <a:off x="10515177" y="0"/>
            <a:ext cx="0" cy="75565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/>
          </a:p>
        </p:txBody>
      </p:sp>
      <p:sp>
        <p:nvSpPr>
          <p:cNvPr id="10" name="Retângulo 9"/>
          <p:cNvSpPr/>
          <p:nvPr/>
        </p:nvSpPr>
        <p:spPr bwMode="auto">
          <a:xfrm>
            <a:off x="10336953" y="0"/>
            <a:ext cx="356447" cy="75565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/>
          </a:p>
        </p:txBody>
      </p:sp>
      <p:sp>
        <p:nvSpPr>
          <p:cNvPr id="11" name="Conector reto 10"/>
          <p:cNvSpPr>
            <a:spLocks noChangeShapeType="1"/>
          </p:cNvSpPr>
          <p:nvPr/>
        </p:nvSpPr>
        <p:spPr bwMode="auto">
          <a:xfrm>
            <a:off x="10426065" y="0"/>
            <a:ext cx="0" cy="75565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0753" tIns="50377" rIns="100753" bIns="50377" anchor="t" compatLnSpc="1"/>
          <a:lstStyle/>
          <a:p>
            <a:endParaRPr kumimoji="0" lang="en-US" sz="1983"/>
          </a:p>
        </p:txBody>
      </p:sp>
      <p:sp>
        <p:nvSpPr>
          <p:cNvPr id="12" name="Elipse 11"/>
          <p:cNvSpPr/>
          <p:nvPr/>
        </p:nvSpPr>
        <p:spPr>
          <a:xfrm>
            <a:off x="9538513" y="6297083"/>
            <a:ext cx="641604" cy="60452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983" dirty="0"/>
          </a:p>
        </p:txBody>
      </p:sp>
      <p:sp>
        <p:nvSpPr>
          <p:cNvPr id="23" name="Espaço Reservado para Número de Slide 22"/>
          <p:cNvSpPr>
            <a:spLocks noGrp="1"/>
          </p:cNvSpPr>
          <p:nvPr>
            <p:ph type="sldNum" sz="quarter" idx="4"/>
          </p:nvPr>
        </p:nvSpPr>
        <p:spPr>
          <a:xfrm>
            <a:off x="9506433" y="6318074"/>
            <a:ext cx="712893" cy="574294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543" b="1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75728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l" rtl="0" eaLnBrk="1" latinLnBrk="0" hangingPunct="1">
        <a:spcBef>
          <a:spcPct val="0"/>
        </a:spcBef>
        <a:buNone/>
        <a:defRPr kumimoji="0" sz="3306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02273" indent="-302273" algn="l" rtl="0" eaLnBrk="1" latinLnBrk="0" hangingPunct="1">
        <a:spcBef>
          <a:spcPts val="661"/>
        </a:spcBef>
        <a:buClr>
          <a:schemeClr val="accent1"/>
        </a:buClr>
        <a:buSzPct val="70000"/>
        <a:buFont typeface="Wingdings"/>
        <a:buChar char=""/>
        <a:defRPr kumimoji="0" sz="2645" kern="1200">
          <a:solidFill>
            <a:schemeClr val="tx1"/>
          </a:solidFill>
          <a:latin typeface="+mn-lt"/>
          <a:ea typeface="+mn-ea"/>
          <a:cs typeface="+mn-cs"/>
        </a:defRPr>
      </a:lvl1pPr>
      <a:lvl2pPr marL="705304" indent="-302273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314" kern="1200">
          <a:solidFill>
            <a:schemeClr val="tx1"/>
          </a:solidFill>
          <a:latin typeface="+mn-lt"/>
          <a:ea typeface="+mn-ea"/>
          <a:cs typeface="+mn-cs"/>
        </a:defRPr>
      </a:lvl2pPr>
      <a:lvl3pPr marL="1007577" indent="-201515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983" kern="1200">
          <a:solidFill>
            <a:schemeClr val="tx1"/>
          </a:solidFill>
          <a:latin typeface="+mn-lt"/>
          <a:ea typeface="+mn-ea"/>
          <a:cs typeface="+mn-cs"/>
        </a:defRPr>
      </a:lvl3pPr>
      <a:lvl4pPr marL="1309851" indent="-201515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983" kern="1200">
          <a:solidFill>
            <a:schemeClr val="tx1"/>
          </a:solidFill>
          <a:latin typeface="+mn-lt"/>
          <a:ea typeface="+mn-ea"/>
          <a:cs typeface="+mn-cs"/>
        </a:defRPr>
      </a:lvl4pPr>
      <a:lvl5pPr marL="1612124" indent="-201515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763" kern="1200">
          <a:solidFill>
            <a:schemeClr val="tx1"/>
          </a:solidFill>
          <a:latin typeface="+mn-lt"/>
          <a:ea typeface="+mn-ea"/>
          <a:cs typeface="+mn-cs"/>
        </a:defRPr>
      </a:lvl5pPr>
      <a:lvl6pPr marL="1914397" indent="-201515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763" kern="1200">
          <a:solidFill>
            <a:schemeClr val="tx2"/>
          </a:solidFill>
          <a:latin typeface="+mn-lt"/>
          <a:ea typeface="+mn-ea"/>
          <a:cs typeface="+mn-cs"/>
        </a:defRPr>
      </a:lvl6pPr>
      <a:lvl7pPr marL="2216670" indent="-201515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543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518943" indent="-201515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543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821217" indent="-201515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543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50378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1007577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511366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15155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8943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3022732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52652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403030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hyperlink" Target="http://2.bp.blogspot.com/-AY4QY1sRIMY/T2-Xul2QhjI/AAAAAAAA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psicologiacademica.blogspot.com/2010/05/dicionario-de-psicologia.html" TargetMode="External"/><Relationship Id="rId2" Type="http://schemas.openxmlformats.org/officeDocument/2006/relationships/hyperlink" Target="http://www.infopedia.pt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t.wikipedia.org/wiki/Aprendizagem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ai.stanford.edu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ai.stanford.edu/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urses.essex.ac.uk/ce/ce802/Data%20Mining%20Cartoon.jp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ai.stanford.edu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vedicsciences.net/intelligent/rube-goldberg.jpg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05523" y="3058092"/>
            <a:ext cx="7882354" cy="15390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79090" marR="5080" indent="-2867025">
              <a:lnSpc>
                <a:spcPct val="100000"/>
              </a:lnSpc>
              <a:spcBef>
                <a:spcPts val="100"/>
              </a:spcBef>
            </a:pPr>
            <a:r>
              <a:rPr b="1" spc="-10" dirty="0">
                <a:solidFill>
                  <a:schemeClr val="tx1"/>
                </a:solidFill>
              </a:rPr>
              <a:t>UNIDADE </a:t>
            </a:r>
            <a:r>
              <a:rPr b="1" dirty="0">
                <a:solidFill>
                  <a:schemeClr val="tx1"/>
                </a:solidFill>
              </a:rPr>
              <a:t>I: </a:t>
            </a:r>
            <a:r>
              <a:rPr b="1" spc="-10" dirty="0">
                <a:solidFill>
                  <a:schemeClr val="tx1"/>
                </a:solidFill>
              </a:rPr>
              <a:t>INTRODUÇÃO </a:t>
            </a:r>
            <a:r>
              <a:rPr b="1" dirty="0">
                <a:solidFill>
                  <a:schemeClr val="tx1"/>
                </a:solidFill>
              </a:rPr>
              <a:t>À </a:t>
            </a:r>
            <a:r>
              <a:rPr b="1" spc="-5" dirty="0">
                <a:solidFill>
                  <a:schemeClr val="tx1"/>
                </a:solidFill>
              </a:rPr>
              <a:t>APRENDIZAGEM </a:t>
            </a:r>
            <a:r>
              <a:rPr b="1" spc="-800" dirty="0">
                <a:solidFill>
                  <a:schemeClr val="tx1"/>
                </a:solidFill>
              </a:rPr>
              <a:t> </a:t>
            </a:r>
            <a:r>
              <a:rPr b="1" spc="-45" dirty="0">
                <a:solidFill>
                  <a:schemeClr val="tx1"/>
                </a:solidFill>
              </a:rPr>
              <a:t>AUTOMÁTICA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27100" y="4634094"/>
            <a:ext cx="8244454" cy="22675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3350" indent="-121285">
              <a:lnSpc>
                <a:spcPct val="100000"/>
              </a:lnSpc>
              <a:spcBef>
                <a:spcPts val="100"/>
              </a:spcBef>
              <a:buSzPct val="96296"/>
              <a:buFont typeface="Arial"/>
              <a:buChar char="•"/>
              <a:tabLst>
                <a:tab pos="133985" algn="l"/>
              </a:tabLst>
            </a:pPr>
            <a:r>
              <a:rPr sz="2700" b="1" spc="-5" dirty="0">
                <a:latin typeface="Calibri"/>
                <a:cs typeface="Calibri"/>
              </a:rPr>
              <a:t>Sumário:</a:t>
            </a:r>
            <a:endParaRPr sz="2700" b="1" dirty="0">
              <a:latin typeface="Calibri"/>
              <a:cs typeface="Calibri"/>
            </a:endParaRPr>
          </a:p>
          <a:p>
            <a:pPr marL="577215" lvl="1" indent="-108585">
              <a:lnSpc>
                <a:spcPct val="100000"/>
              </a:lnSpc>
              <a:spcBef>
                <a:spcPts val="10"/>
              </a:spcBef>
              <a:buSzPct val="95833"/>
              <a:buFont typeface="Arial"/>
              <a:buChar char="•"/>
              <a:tabLst>
                <a:tab pos="577850" algn="l"/>
              </a:tabLst>
            </a:pPr>
            <a:r>
              <a:rPr sz="2400" spc="-15" dirty="0">
                <a:latin typeface="Calibri"/>
                <a:cs typeface="Calibri"/>
              </a:rPr>
              <a:t>Introdução</a:t>
            </a:r>
            <a:endParaRPr sz="2400" dirty="0">
              <a:latin typeface="Calibri"/>
              <a:cs typeface="Calibri"/>
            </a:endParaRPr>
          </a:p>
          <a:p>
            <a:pPr marL="577215" lvl="1" indent="-108585">
              <a:lnSpc>
                <a:spcPct val="100000"/>
              </a:lnSpc>
              <a:buSzPct val="95833"/>
              <a:buFont typeface="Arial"/>
              <a:buChar char="•"/>
              <a:tabLst>
                <a:tab pos="577850" algn="l"/>
              </a:tabLst>
            </a:pPr>
            <a:r>
              <a:rPr sz="2400" spc="-5" dirty="0">
                <a:latin typeface="Calibri"/>
                <a:cs typeface="Calibri"/>
              </a:rPr>
              <a:t>Conceito</a:t>
            </a:r>
            <a:r>
              <a:rPr sz="2400" spc="-4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de</a:t>
            </a:r>
            <a:r>
              <a:rPr sz="2400" spc="-3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aprendizagem</a:t>
            </a:r>
            <a:endParaRPr sz="2400" dirty="0">
              <a:latin typeface="Calibri"/>
              <a:cs typeface="Calibri"/>
            </a:endParaRPr>
          </a:p>
          <a:p>
            <a:pPr marL="577215" lvl="1" indent="-108585">
              <a:lnSpc>
                <a:spcPct val="100000"/>
              </a:lnSpc>
              <a:buSzPct val="95833"/>
              <a:buFont typeface="Arial"/>
              <a:buChar char="•"/>
              <a:tabLst>
                <a:tab pos="577850" algn="l"/>
              </a:tabLst>
            </a:pPr>
            <a:r>
              <a:rPr sz="2400" spc="-10" dirty="0">
                <a:latin typeface="Calibri"/>
                <a:cs typeface="Calibri"/>
              </a:rPr>
              <a:t>Exemplos</a:t>
            </a:r>
            <a:r>
              <a:rPr sz="2400" spc="-3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de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aplicações</a:t>
            </a:r>
            <a:r>
              <a:rPr sz="2400" spc="-2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da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Aprendizagem</a:t>
            </a:r>
            <a:r>
              <a:rPr sz="2400" spc="-2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Automática</a:t>
            </a:r>
            <a:endParaRPr sz="2400" dirty="0">
              <a:latin typeface="Calibri"/>
              <a:cs typeface="Calibri"/>
            </a:endParaRPr>
          </a:p>
          <a:p>
            <a:pPr marL="577215" lvl="1" indent="-108585">
              <a:lnSpc>
                <a:spcPct val="100000"/>
              </a:lnSpc>
              <a:buSzPct val="95833"/>
              <a:buFont typeface="Arial"/>
              <a:buChar char="•"/>
              <a:tabLst>
                <a:tab pos="577850" algn="l"/>
              </a:tabLst>
            </a:pPr>
            <a:r>
              <a:rPr sz="2400" spc="-15" dirty="0">
                <a:latin typeface="Calibri"/>
                <a:cs typeface="Calibri"/>
              </a:rPr>
              <a:t>Perspectivas</a:t>
            </a:r>
            <a:r>
              <a:rPr sz="2400" spc="-2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da </a:t>
            </a:r>
            <a:r>
              <a:rPr sz="2400" spc="-10" dirty="0">
                <a:latin typeface="Calibri"/>
                <a:cs typeface="Calibri"/>
              </a:rPr>
              <a:t>Aprendizagem</a:t>
            </a:r>
            <a:r>
              <a:rPr sz="2400" spc="-2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Automática</a:t>
            </a:r>
            <a:endParaRPr sz="2400" dirty="0">
              <a:latin typeface="Calibri"/>
              <a:cs typeface="Calibri"/>
            </a:endParaRPr>
          </a:p>
          <a:p>
            <a:pPr marL="577215" lvl="1" indent="-108585">
              <a:lnSpc>
                <a:spcPct val="100000"/>
              </a:lnSpc>
              <a:buSzPct val="95833"/>
              <a:buFont typeface="Arial"/>
              <a:buChar char="•"/>
              <a:tabLst>
                <a:tab pos="577850" algn="l"/>
              </a:tabLst>
            </a:pPr>
            <a:r>
              <a:rPr sz="2400" spc="-5" dirty="0">
                <a:latin typeface="Calibri"/>
                <a:cs typeface="Calibri"/>
              </a:rPr>
              <a:t>Desenho</a:t>
            </a:r>
            <a:r>
              <a:rPr sz="2400" spc="-2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de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um</a:t>
            </a:r>
            <a:r>
              <a:rPr sz="2400" spc="-10" dirty="0">
                <a:latin typeface="Calibri"/>
                <a:cs typeface="Calibri"/>
              </a:rPr>
              <a:t> sistema</a:t>
            </a:r>
            <a:r>
              <a:rPr sz="2400" spc="-3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de</a:t>
            </a:r>
            <a:r>
              <a:rPr sz="2400" spc="-10" dirty="0">
                <a:latin typeface="Calibri"/>
                <a:cs typeface="Calibri"/>
              </a:rPr>
              <a:t> aprendizagem</a:t>
            </a:r>
            <a:endParaRPr sz="2400" dirty="0">
              <a:latin typeface="Calibri"/>
              <a:cs typeface="Calibri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9D00E9E-7640-411E-B876-6A3D5D9244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468" y="309443"/>
            <a:ext cx="1131911" cy="120210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A911D2C1-E785-41AC-B600-E9BB81577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5443" y="249371"/>
            <a:ext cx="1513883" cy="1322253"/>
          </a:xfrm>
          <a:prstGeom prst="rect">
            <a:avLst/>
          </a:prstGeom>
        </p:spPr>
      </p:pic>
      <p:sp>
        <p:nvSpPr>
          <p:cNvPr id="6" name="Text Box 3">
            <a:extLst>
              <a:ext uri="{FF2B5EF4-FFF2-40B4-BE49-F238E27FC236}">
                <a16:creationId xmlns:a16="http://schemas.microsoft.com/office/drawing/2014/main" id="{8DB93E34-76A3-4E2F-83C6-E45056B62F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89100" y="309861"/>
            <a:ext cx="6899052" cy="5778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None/>
              <a:tabLst/>
            </a:pPr>
            <a:r>
              <a:rPr kumimoji="0" lang="pt-PT" altLang="pt-PT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REP</a:t>
            </a:r>
            <a:r>
              <a:rPr lang="pt-PT" altLang="pt-PT" sz="1600" b="1" dirty="0">
                <a:latin typeface="Arial Black" panose="020B0A04020102020204" pitchFamily="34" charset="0"/>
              </a:rPr>
              <a:t>Ú</a:t>
            </a:r>
            <a:r>
              <a:rPr kumimoji="0" lang="pt-PT" altLang="pt-PT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BLICA DE ANGOLA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None/>
              <a:tabLst/>
            </a:pPr>
            <a:r>
              <a:rPr kumimoji="0" lang="pt-PT" altLang="pt-PT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INSTITUTO SUPERIOR POLITÉCNICO MARAVILHA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None/>
              <a:tabLst/>
            </a:pPr>
            <a:r>
              <a:rPr kumimoji="0" lang="pt-PT" altLang="pt-PT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DEPARTAMENTO DE CIÊNCIAS E TECNOLOGIAS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BDE89368-6010-4BF2-97B2-69B7F0090151}"/>
              </a:ext>
            </a:extLst>
          </p:cNvPr>
          <p:cNvSpPr txBox="1">
            <a:spLocks/>
          </p:cNvSpPr>
          <p:nvPr/>
        </p:nvSpPr>
        <p:spPr>
          <a:xfrm>
            <a:off x="2166826" y="1991546"/>
            <a:ext cx="5943600" cy="566822"/>
          </a:xfrm>
          <a:prstGeom prst="rect">
            <a:avLst/>
          </a:prstGeom>
        </p:spPr>
        <p:txBody>
          <a:bodyPr vert="horz" wrap="square" lIns="0" tIns="12700" rIns="0" bIns="0" rtlCol="0" anchor="b">
            <a:sp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308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927985" marR="5080" indent="-2915920">
              <a:spcBef>
                <a:spcPts val="100"/>
              </a:spcBef>
            </a:pPr>
            <a:r>
              <a:rPr lang="pt-PT" sz="3600" b="1" spc="-10" dirty="0">
                <a:solidFill>
                  <a:schemeClr val="accent2">
                    <a:lumMod val="50000"/>
                  </a:schemeClr>
                </a:solidFill>
              </a:rPr>
              <a:t>Inteligência Artificial </a:t>
            </a:r>
            <a:endParaRPr lang="pt-PT" sz="3600" b="1" spc="-5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57AF0B4D-8482-4D83-8A46-FBA3637F10D6}"/>
              </a:ext>
            </a:extLst>
          </p:cNvPr>
          <p:cNvSpPr txBox="1"/>
          <p:nvPr/>
        </p:nvSpPr>
        <p:spPr>
          <a:xfrm>
            <a:off x="6924856" y="6938671"/>
            <a:ext cx="2743200" cy="431527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12065">
              <a:lnSpc>
                <a:spcPct val="100000"/>
              </a:lnSpc>
              <a:spcBef>
                <a:spcPts val="484"/>
              </a:spcBef>
              <a:buSzPct val="96666"/>
              <a:tabLst>
                <a:tab pos="147320" algn="l"/>
              </a:tabLst>
            </a:pPr>
            <a:r>
              <a:rPr lang="pt-PT" sz="2400" spc="-5" dirty="0">
                <a:latin typeface="Carlito"/>
                <a:cs typeface="Carlito"/>
              </a:rPr>
              <a:t>Zinga Firmino René</a:t>
            </a:r>
            <a:endParaRPr sz="2400" dirty="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98500" y="501650"/>
            <a:ext cx="9220200" cy="5215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spc="-5" dirty="0">
                <a:solidFill>
                  <a:schemeClr val="tx1"/>
                </a:solidFill>
              </a:rPr>
              <a:t>Desenho</a:t>
            </a:r>
            <a:r>
              <a:rPr b="1" spc="-25" dirty="0">
                <a:solidFill>
                  <a:schemeClr val="tx1"/>
                </a:solidFill>
              </a:rPr>
              <a:t> </a:t>
            </a:r>
            <a:r>
              <a:rPr b="1" dirty="0">
                <a:solidFill>
                  <a:schemeClr val="tx1"/>
                </a:solidFill>
              </a:rPr>
              <a:t>de</a:t>
            </a:r>
            <a:r>
              <a:rPr b="1" spc="-20" dirty="0">
                <a:solidFill>
                  <a:schemeClr val="tx1"/>
                </a:solidFill>
              </a:rPr>
              <a:t> </a:t>
            </a:r>
            <a:r>
              <a:rPr b="1" dirty="0">
                <a:solidFill>
                  <a:schemeClr val="tx1"/>
                </a:solidFill>
              </a:rPr>
              <a:t>um</a:t>
            </a:r>
            <a:r>
              <a:rPr b="1" spc="-25" dirty="0">
                <a:solidFill>
                  <a:schemeClr val="tx1"/>
                </a:solidFill>
              </a:rPr>
              <a:t> </a:t>
            </a:r>
            <a:r>
              <a:rPr b="1" spc="-15" dirty="0">
                <a:solidFill>
                  <a:schemeClr val="tx1"/>
                </a:solidFill>
              </a:rPr>
              <a:t>sistema</a:t>
            </a:r>
            <a:r>
              <a:rPr b="1" spc="-10" dirty="0">
                <a:solidFill>
                  <a:schemeClr val="tx1"/>
                </a:solidFill>
              </a:rPr>
              <a:t> </a:t>
            </a:r>
            <a:r>
              <a:rPr b="1" dirty="0">
                <a:solidFill>
                  <a:schemeClr val="tx1"/>
                </a:solidFill>
              </a:rPr>
              <a:t>de</a:t>
            </a:r>
            <a:r>
              <a:rPr b="1" spc="-20" dirty="0">
                <a:solidFill>
                  <a:schemeClr val="tx1"/>
                </a:solidFill>
              </a:rPr>
              <a:t> </a:t>
            </a:r>
            <a:r>
              <a:rPr b="1" spc="-15" dirty="0">
                <a:solidFill>
                  <a:schemeClr val="tx1"/>
                </a:solidFill>
              </a:rPr>
              <a:t>aprendizagem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50900" y="1409700"/>
            <a:ext cx="8270875" cy="5958682"/>
          </a:xfrm>
          <a:prstGeom prst="rect">
            <a:avLst/>
          </a:prstGeom>
        </p:spPr>
        <p:txBody>
          <a:bodyPr vert="horz" wrap="square" lIns="0" tIns="76835" rIns="0" bIns="0" rtlCol="0">
            <a:spAutoFit/>
          </a:bodyPr>
          <a:lstStyle/>
          <a:p>
            <a:pPr marL="822960" indent="-343535">
              <a:lnSpc>
                <a:spcPct val="100000"/>
              </a:lnSpc>
              <a:spcBef>
                <a:spcPts val="605"/>
              </a:spcBef>
              <a:buFont typeface="Arial"/>
              <a:buChar char="•"/>
              <a:tabLst>
                <a:tab pos="822960" algn="l"/>
                <a:tab pos="823594" algn="l"/>
              </a:tabLst>
            </a:pPr>
            <a:r>
              <a:rPr sz="2000" b="1" dirty="0">
                <a:latin typeface="Calibri"/>
                <a:cs typeface="Calibri"/>
              </a:rPr>
              <a:t>De</a:t>
            </a:r>
            <a:r>
              <a:rPr sz="2000" b="1" spc="-30" dirty="0">
                <a:latin typeface="Calibri"/>
                <a:cs typeface="Calibri"/>
              </a:rPr>
              <a:t> </a:t>
            </a:r>
            <a:r>
              <a:rPr sz="2000" b="1" dirty="0">
                <a:latin typeface="Calibri"/>
                <a:cs typeface="Calibri"/>
              </a:rPr>
              <a:t>onde</a:t>
            </a:r>
            <a:r>
              <a:rPr sz="2000" b="1" spc="-35" dirty="0">
                <a:latin typeface="Calibri"/>
                <a:cs typeface="Calibri"/>
              </a:rPr>
              <a:t> </a:t>
            </a:r>
            <a:r>
              <a:rPr sz="2000" b="1" spc="-5" dirty="0">
                <a:latin typeface="Calibri"/>
                <a:cs typeface="Calibri"/>
              </a:rPr>
              <a:t>aprender?</a:t>
            </a:r>
            <a:r>
              <a:rPr sz="2000" b="1" spc="-15" dirty="0">
                <a:latin typeface="Calibri"/>
                <a:cs typeface="Calibri"/>
              </a:rPr>
              <a:t> </a:t>
            </a:r>
            <a:r>
              <a:rPr sz="2000" b="1" spc="-5" dirty="0">
                <a:latin typeface="Calibri"/>
                <a:cs typeface="Calibri"/>
              </a:rPr>
              <a:t>(experiência)</a:t>
            </a:r>
            <a:endParaRPr sz="2000" b="1" dirty="0">
              <a:latin typeface="Calibri"/>
              <a:cs typeface="Calibri"/>
            </a:endParaRPr>
          </a:p>
          <a:p>
            <a:pPr marL="1224280" lvl="1" indent="-287020">
              <a:lnSpc>
                <a:spcPct val="100000"/>
              </a:lnSpc>
              <a:spcBef>
                <a:spcPts val="430"/>
              </a:spcBef>
              <a:buFont typeface="Arial"/>
              <a:buChar char="–"/>
              <a:tabLst>
                <a:tab pos="1223645" algn="l"/>
                <a:tab pos="1224280" algn="l"/>
              </a:tabLst>
            </a:pPr>
            <a:r>
              <a:rPr sz="1700" spc="-5" dirty="0">
                <a:latin typeface="Calibri"/>
                <a:cs typeface="Calibri"/>
              </a:rPr>
              <a:t>Utilizar</a:t>
            </a:r>
            <a:r>
              <a:rPr sz="1700" spc="-50" dirty="0">
                <a:latin typeface="Calibri"/>
                <a:cs typeface="Calibri"/>
              </a:rPr>
              <a:t> </a:t>
            </a:r>
            <a:r>
              <a:rPr sz="1700" spc="-10" dirty="0">
                <a:latin typeface="Calibri"/>
                <a:cs typeface="Calibri"/>
              </a:rPr>
              <a:t>exemplos</a:t>
            </a:r>
            <a:r>
              <a:rPr sz="1700" spc="-20" dirty="0">
                <a:latin typeface="Calibri"/>
                <a:cs typeface="Calibri"/>
              </a:rPr>
              <a:t> </a:t>
            </a:r>
            <a:r>
              <a:rPr sz="1700" b="1" spc="-5" dirty="0">
                <a:latin typeface="Calibri"/>
                <a:cs typeface="Calibri"/>
              </a:rPr>
              <a:t>etiquetados</a:t>
            </a:r>
            <a:r>
              <a:rPr sz="1700" spc="-45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ou </a:t>
            </a:r>
            <a:r>
              <a:rPr sz="1700" b="1" dirty="0">
                <a:latin typeface="Calibri"/>
                <a:cs typeface="Calibri"/>
              </a:rPr>
              <a:t>não</a:t>
            </a:r>
            <a:r>
              <a:rPr sz="1700" b="1" spc="-20" dirty="0">
                <a:latin typeface="Calibri"/>
                <a:cs typeface="Calibri"/>
              </a:rPr>
              <a:t> </a:t>
            </a:r>
            <a:r>
              <a:rPr sz="1700" b="1" spc="-5" dirty="0">
                <a:latin typeface="Calibri"/>
                <a:cs typeface="Calibri"/>
              </a:rPr>
              <a:t>etiquetados</a:t>
            </a:r>
            <a:r>
              <a:rPr sz="1700" spc="-5" dirty="0">
                <a:latin typeface="Calibri"/>
                <a:cs typeface="Calibri"/>
              </a:rPr>
              <a:t>?</a:t>
            </a:r>
            <a:endParaRPr sz="1700" dirty="0">
              <a:latin typeface="Calibri"/>
              <a:cs typeface="Calibri"/>
            </a:endParaRPr>
          </a:p>
          <a:p>
            <a:pPr marL="1224280" lvl="1" indent="-287020">
              <a:lnSpc>
                <a:spcPct val="100000"/>
              </a:lnSpc>
              <a:spcBef>
                <a:spcPts val="409"/>
              </a:spcBef>
              <a:buFont typeface="Arial"/>
              <a:buChar char="–"/>
              <a:tabLst>
                <a:tab pos="1223645" algn="l"/>
                <a:tab pos="1224280" algn="l"/>
              </a:tabLst>
            </a:pPr>
            <a:r>
              <a:rPr sz="1700" dirty="0">
                <a:latin typeface="Calibri"/>
                <a:cs typeface="Calibri"/>
              </a:rPr>
              <a:t>Que</a:t>
            </a:r>
            <a:r>
              <a:rPr sz="1700" spc="-10" dirty="0">
                <a:latin typeface="Calibri"/>
                <a:cs typeface="Calibri"/>
              </a:rPr>
              <a:t> </a:t>
            </a:r>
            <a:r>
              <a:rPr sz="1700" spc="-5" dirty="0">
                <a:latin typeface="Calibri"/>
                <a:cs typeface="Calibri"/>
              </a:rPr>
              <a:t>nível</a:t>
            </a:r>
            <a:r>
              <a:rPr sz="1700" spc="-10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de</a:t>
            </a:r>
            <a:r>
              <a:rPr sz="1700" spc="-30" dirty="0">
                <a:latin typeface="Calibri"/>
                <a:cs typeface="Calibri"/>
              </a:rPr>
              <a:t> </a:t>
            </a:r>
            <a:r>
              <a:rPr sz="1700" b="1" spc="-5" dirty="0">
                <a:latin typeface="Calibri"/>
                <a:cs typeface="Calibri"/>
              </a:rPr>
              <a:t>controlo</a:t>
            </a:r>
            <a:r>
              <a:rPr sz="1700" spc="-40" dirty="0">
                <a:latin typeface="Calibri"/>
                <a:cs typeface="Calibri"/>
              </a:rPr>
              <a:t> </a:t>
            </a:r>
            <a:r>
              <a:rPr sz="1700" spc="-5" dirty="0">
                <a:latin typeface="Calibri"/>
                <a:cs typeface="Calibri"/>
              </a:rPr>
              <a:t>tem</a:t>
            </a:r>
            <a:r>
              <a:rPr sz="1700" spc="10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o </a:t>
            </a:r>
            <a:r>
              <a:rPr sz="1700" spc="-5" dirty="0">
                <a:latin typeface="Calibri"/>
                <a:cs typeface="Calibri"/>
              </a:rPr>
              <a:t>sistema</a:t>
            </a:r>
            <a:r>
              <a:rPr sz="1700" spc="-10" dirty="0">
                <a:latin typeface="Calibri"/>
                <a:cs typeface="Calibri"/>
              </a:rPr>
              <a:t> </a:t>
            </a:r>
            <a:r>
              <a:rPr sz="1700" spc="-5" dirty="0">
                <a:latin typeface="Calibri"/>
                <a:cs typeface="Calibri"/>
              </a:rPr>
              <a:t>sobre</a:t>
            </a:r>
            <a:r>
              <a:rPr sz="1700" spc="-35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a</a:t>
            </a:r>
            <a:r>
              <a:rPr sz="1700" spc="-5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sequência</a:t>
            </a:r>
            <a:r>
              <a:rPr sz="1700" spc="-35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dos</a:t>
            </a:r>
            <a:r>
              <a:rPr sz="1700" spc="-20" dirty="0">
                <a:latin typeface="Calibri"/>
                <a:cs typeface="Calibri"/>
              </a:rPr>
              <a:t> </a:t>
            </a:r>
            <a:r>
              <a:rPr sz="1700" b="1" spc="-10" dirty="0">
                <a:latin typeface="Calibri"/>
                <a:cs typeface="Calibri"/>
              </a:rPr>
              <a:t>exemplos</a:t>
            </a:r>
            <a:r>
              <a:rPr sz="1700" spc="-15" dirty="0">
                <a:latin typeface="Calibri"/>
                <a:cs typeface="Calibri"/>
              </a:rPr>
              <a:t> </a:t>
            </a:r>
            <a:r>
              <a:rPr sz="1700" spc="-5" dirty="0">
                <a:latin typeface="Calibri"/>
                <a:cs typeface="Calibri"/>
              </a:rPr>
              <a:t>utilizados?</a:t>
            </a:r>
            <a:endParaRPr sz="1700" dirty="0">
              <a:latin typeface="Calibri"/>
              <a:cs typeface="Calibri"/>
            </a:endParaRPr>
          </a:p>
          <a:p>
            <a:pPr marL="1224280" lvl="1" indent="-287020">
              <a:lnSpc>
                <a:spcPct val="100000"/>
              </a:lnSpc>
              <a:spcBef>
                <a:spcPts val="409"/>
              </a:spcBef>
              <a:buFont typeface="Arial"/>
              <a:buChar char="–"/>
              <a:tabLst>
                <a:tab pos="1223645" algn="l"/>
                <a:tab pos="1224280" algn="l"/>
              </a:tabLst>
            </a:pPr>
            <a:r>
              <a:rPr sz="1700" spc="-10" dirty="0">
                <a:latin typeface="Calibri"/>
                <a:cs typeface="Calibri"/>
              </a:rPr>
              <a:t>Existe</a:t>
            </a:r>
            <a:r>
              <a:rPr sz="1700" spc="-5" dirty="0">
                <a:latin typeface="Calibri"/>
                <a:cs typeface="Calibri"/>
              </a:rPr>
              <a:t> uma</a:t>
            </a:r>
            <a:r>
              <a:rPr sz="1700" spc="-10" dirty="0">
                <a:latin typeface="Calibri"/>
                <a:cs typeface="Calibri"/>
              </a:rPr>
              <a:t> </a:t>
            </a:r>
            <a:r>
              <a:rPr sz="1700" spc="-5" dirty="0">
                <a:latin typeface="Calibri"/>
                <a:cs typeface="Calibri"/>
              </a:rPr>
              <a:t>quantidade</a:t>
            </a:r>
            <a:r>
              <a:rPr sz="1700" spc="-35" dirty="0">
                <a:latin typeface="Calibri"/>
                <a:cs typeface="Calibri"/>
              </a:rPr>
              <a:t> </a:t>
            </a:r>
            <a:r>
              <a:rPr sz="1700" u="sng" spc="-5" dirty="0">
                <a:latin typeface="Calibri"/>
                <a:cs typeface="Calibri"/>
              </a:rPr>
              <a:t>suficiente</a:t>
            </a:r>
            <a:r>
              <a:rPr sz="1700" spc="-30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de</a:t>
            </a:r>
            <a:r>
              <a:rPr sz="1700" spc="-5" dirty="0">
                <a:latin typeface="Calibri"/>
                <a:cs typeface="Calibri"/>
              </a:rPr>
              <a:t> </a:t>
            </a:r>
            <a:r>
              <a:rPr sz="1700" b="1" spc="-10" dirty="0">
                <a:latin typeface="Calibri"/>
                <a:cs typeface="Calibri"/>
              </a:rPr>
              <a:t>exemplos</a:t>
            </a:r>
            <a:r>
              <a:rPr sz="1700" spc="-10" dirty="0">
                <a:latin typeface="Calibri"/>
                <a:cs typeface="Calibri"/>
              </a:rPr>
              <a:t>?</a:t>
            </a:r>
            <a:endParaRPr sz="1700" dirty="0">
              <a:latin typeface="Calibri"/>
              <a:cs typeface="Calibri"/>
            </a:endParaRPr>
          </a:p>
          <a:p>
            <a:pPr marL="1224280" lvl="1" indent="-287020">
              <a:lnSpc>
                <a:spcPct val="100000"/>
              </a:lnSpc>
              <a:spcBef>
                <a:spcPts val="405"/>
              </a:spcBef>
              <a:buFont typeface="Arial"/>
              <a:buChar char="–"/>
              <a:tabLst>
                <a:tab pos="1223645" algn="l"/>
                <a:tab pos="1224280" algn="l"/>
              </a:tabLst>
            </a:pPr>
            <a:r>
              <a:rPr sz="1700" spc="-5" dirty="0">
                <a:latin typeface="Calibri"/>
                <a:cs typeface="Calibri"/>
              </a:rPr>
              <a:t>São</a:t>
            </a:r>
            <a:r>
              <a:rPr sz="1700" dirty="0">
                <a:latin typeface="Calibri"/>
                <a:cs typeface="Calibri"/>
              </a:rPr>
              <a:t> </a:t>
            </a:r>
            <a:r>
              <a:rPr sz="1700" u="sng" spc="-10" dirty="0">
                <a:latin typeface="Calibri"/>
                <a:cs typeface="Calibri"/>
              </a:rPr>
              <a:t>representativos</a:t>
            </a:r>
            <a:r>
              <a:rPr sz="1700" spc="-10" dirty="0">
                <a:latin typeface="Calibri"/>
                <a:cs typeface="Calibri"/>
              </a:rPr>
              <a:t> </a:t>
            </a:r>
            <a:r>
              <a:rPr sz="1700" spc="-5" dirty="0">
                <a:latin typeface="Calibri"/>
                <a:cs typeface="Calibri"/>
              </a:rPr>
              <a:t>dos</a:t>
            </a:r>
            <a:r>
              <a:rPr sz="1700" spc="-30" dirty="0">
                <a:latin typeface="Calibri"/>
                <a:cs typeface="Calibri"/>
              </a:rPr>
              <a:t> </a:t>
            </a:r>
            <a:r>
              <a:rPr sz="1700" spc="-10" dirty="0">
                <a:latin typeface="Calibri"/>
                <a:cs typeface="Calibri"/>
              </a:rPr>
              <a:t>exemplos</a:t>
            </a:r>
            <a:r>
              <a:rPr sz="1700" spc="-20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a </a:t>
            </a:r>
            <a:r>
              <a:rPr sz="1700" spc="-5" dirty="0">
                <a:latin typeface="Calibri"/>
                <a:cs typeface="Calibri"/>
              </a:rPr>
              <a:t>utilizar</a:t>
            </a:r>
            <a:r>
              <a:rPr sz="1700" spc="-45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no</a:t>
            </a:r>
            <a:r>
              <a:rPr sz="1700" spc="-15" dirty="0">
                <a:latin typeface="Calibri"/>
                <a:cs typeface="Calibri"/>
              </a:rPr>
              <a:t> </a:t>
            </a:r>
            <a:r>
              <a:rPr sz="1700" u="sng" spc="-5" dirty="0" err="1">
                <a:latin typeface="Calibri"/>
                <a:cs typeface="Calibri"/>
              </a:rPr>
              <a:t>futuro</a:t>
            </a:r>
            <a:r>
              <a:rPr sz="1700" spc="-5" dirty="0">
                <a:latin typeface="Calibri"/>
                <a:cs typeface="Calibri"/>
              </a:rPr>
              <a:t>?</a:t>
            </a:r>
            <a:endParaRPr lang="en-US" sz="1700" spc="-5" dirty="0">
              <a:latin typeface="Calibri"/>
              <a:cs typeface="Calibri"/>
            </a:endParaRPr>
          </a:p>
          <a:p>
            <a:pPr marL="937260" lvl="1">
              <a:lnSpc>
                <a:spcPct val="100000"/>
              </a:lnSpc>
              <a:spcBef>
                <a:spcPts val="405"/>
              </a:spcBef>
              <a:tabLst>
                <a:tab pos="1223645" algn="l"/>
                <a:tab pos="1224280" algn="l"/>
              </a:tabLst>
            </a:pPr>
            <a:endParaRPr sz="1700" dirty="0">
              <a:latin typeface="Calibri"/>
              <a:cs typeface="Calibri"/>
            </a:endParaRPr>
          </a:p>
          <a:p>
            <a:pPr marL="822960" indent="-343535">
              <a:lnSpc>
                <a:spcPct val="100000"/>
              </a:lnSpc>
              <a:spcBef>
                <a:spcPts val="455"/>
              </a:spcBef>
              <a:buFont typeface="Arial"/>
              <a:buChar char="•"/>
              <a:tabLst>
                <a:tab pos="822960" algn="l"/>
                <a:tab pos="823594" algn="l"/>
              </a:tabLst>
            </a:pPr>
            <a:r>
              <a:rPr sz="2000" b="1" dirty="0">
                <a:latin typeface="Calibri"/>
                <a:cs typeface="Calibri"/>
              </a:rPr>
              <a:t>O</a:t>
            </a:r>
            <a:r>
              <a:rPr sz="2000" b="1" spc="-15" dirty="0">
                <a:latin typeface="Calibri"/>
                <a:cs typeface="Calibri"/>
              </a:rPr>
              <a:t> </a:t>
            </a:r>
            <a:r>
              <a:rPr sz="2000" b="1" dirty="0">
                <a:latin typeface="Calibri"/>
                <a:cs typeface="Calibri"/>
              </a:rPr>
              <a:t>quê</a:t>
            </a:r>
            <a:r>
              <a:rPr sz="2000" b="1" spc="-15" dirty="0">
                <a:latin typeface="Calibri"/>
                <a:cs typeface="Calibri"/>
              </a:rPr>
              <a:t> </a:t>
            </a:r>
            <a:r>
              <a:rPr sz="2000" b="1" spc="-5" dirty="0">
                <a:latin typeface="Calibri"/>
                <a:cs typeface="Calibri"/>
              </a:rPr>
              <a:t>aprender?</a:t>
            </a:r>
            <a:r>
              <a:rPr sz="2000" b="1" spc="-20" dirty="0">
                <a:latin typeface="Calibri"/>
                <a:cs typeface="Calibri"/>
              </a:rPr>
              <a:t> </a:t>
            </a:r>
            <a:r>
              <a:rPr sz="2000" b="1" dirty="0">
                <a:latin typeface="Calibri"/>
                <a:cs typeface="Calibri"/>
              </a:rPr>
              <a:t>(função</a:t>
            </a:r>
            <a:r>
              <a:rPr sz="2000" b="1" spc="-25" dirty="0">
                <a:latin typeface="Calibri"/>
                <a:cs typeface="Calibri"/>
              </a:rPr>
              <a:t> </a:t>
            </a:r>
            <a:r>
              <a:rPr sz="2000" b="1" spc="-5" dirty="0">
                <a:latin typeface="Calibri"/>
                <a:cs typeface="Calibri"/>
              </a:rPr>
              <a:t>objectivo</a:t>
            </a:r>
            <a:r>
              <a:rPr sz="2000" b="1" spc="434" dirty="0">
                <a:latin typeface="Calibri"/>
                <a:cs typeface="Calibri"/>
              </a:rPr>
              <a:t> </a:t>
            </a:r>
            <a:r>
              <a:rPr sz="2000" b="1" spc="-5" dirty="0">
                <a:latin typeface="Calibri"/>
                <a:cs typeface="Calibri"/>
              </a:rPr>
              <a:t>ou</a:t>
            </a:r>
            <a:r>
              <a:rPr sz="2000" b="1" spc="-20" dirty="0">
                <a:latin typeface="Calibri"/>
                <a:cs typeface="Calibri"/>
              </a:rPr>
              <a:t> </a:t>
            </a:r>
            <a:r>
              <a:rPr sz="2000" b="1" spc="-10" dirty="0">
                <a:latin typeface="Calibri"/>
                <a:cs typeface="Calibri"/>
              </a:rPr>
              <a:t>alvo)</a:t>
            </a:r>
            <a:endParaRPr sz="2000" b="1" dirty="0">
              <a:latin typeface="Calibri"/>
              <a:cs typeface="Calibri"/>
            </a:endParaRPr>
          </a:p>
          <a:p>
            <a:pPr marL="1224280" lvl="1" indent="-287020">
              <a:lnSpc>
                <a:spcPct val="100000"/>
              </a:lnSpc>
              <a:spcBef>
                <a:spcPts val="434"/>
              </a:spcBef>
              <a:buFont typeface="Arial"/>
              <a:buChar char="–"/>
              <a:tabLst>
                <a:tab pos="1223645" algn="l"/>
                <a:tab pos="1224280" algn="l"/>
              </a:tabLst>
            </a:pPr>
            <a:r>
              <a:rPr sz="1700" spc="-10" dirty="0">
                <a:latin typeface="Calibri"/>
                <a:cs typeface="Calibri"/>
              </a:rPr>
              <a:t>Representa</a:t>
            </a:r>
            <a:r>
              <a:rPr sz="1700" spc="-40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o </a:t>
            </a:r>
            <a:r>
              <a:rPr sz="1700" u="sng" dirty="0">
                <a:latin typeface="Calibri"/>
                <a:cs typeface="Calibri"/>
              </a:rPr>
              <a:t>tipo</a:t>
            </a:r>
            <a:r>
              <a:rPr sz="1700" u="sng" spc="-10" dirty="0">
                <a:latin typeface="Calibri"/>
                <a:cs typeface="Calibri"/>
              </a:rPr>
              <a:t> </a:t>
            </a:r>
            <a:r>
              <a:rPr sz="1700" u="sng" dirty="0">
                <a:latin typeface="Calibri"/>
                <a:cs typeface="Calibri"/>
              </a:rPr>
              <a:t>de</a:t>
            </a:r>
            <a:r>
              <a:rPr sz="1700" u="sng" spc="-10" dirty="0">
                <a:latin typeface="Calibri"/>
                <a:cs typeface="Calibri"/>
              </a:rPr>
              <a:t> </a:t>
            </a:r>
            <a:r>
              <a:rPr sz="1700" u="sng" spc="-5" dirty="0">
                <a:latin typeface="Calibri"/>
                <a:cs typeface="Calibri"/>
              </a:rPr>
              <a:t>conhecimento</a:t>
            </a:r>
            <a:r>
              <a:rPr sz="1700" spc="-20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a</a:t>
            </a:r>
            <a:r>
              <a:rPr sz="1700" spc="-5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ser</a:t>
            </a:r>
            <a:r>
              <a:rPr sz="1700" spc="-15" dirty="0">
                <a:latin typeface="Calibri"/>
                <a:cs typeface="Calibri"/>
              </a:rPr>
              <a:t> </a:t>
            </a:r>
            <a:r>
              <a:rPr sz="1700" spc="-5" dirty="0">
                <a:latin typeface="Calibri"/>
                <a:cs typeface="Calibri"/>
              </a:rPr>
              <a:t>adquirido</a:t>
            </a:r>
            <a:r>
              <a:rPr sz="1700" spc="-40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na</a:t>
            </a:r>
            <a:r>
              <a:rPr sz="1700" spc="-10" dirty="0">
                <a:latin typeface="Calibri"/>
                <a:cs typeface="Calibri"/>
              </a:rPr>
              <a:t> </a:t>
            </a:r>
            <a:r>
              <a:rPr sz="1700" b="1" spc="-15" dirty="0">
                <a:latin typeface="Calibri"/>
                <a:cs typeface="Calibri"/>
              </a:rPr>
              <a:t>tarefa</a:t>
            </a:r>
            <a:r>
              <a:rPr sz="1700" spc="-5" dirty="0">
                <a:latin typeface="Calibri"/>
                <a:cs typeface="Calibri"/>
              </a:rPr>
              <a:t> </a:t>
            </a:r>
            <a:r>
              <a:rPr sz="1700" spc="-10" dirty="0">
                <a:latin typeface="Calibri"/>
                <a:cs typeface="Calibri"/>
              </a:rPr>
              <a:t>proposta</a:t>
            </a:r>
            <a:endParaRPr sz="1700" dirty="0">
              <a:latin typeface="Calibri"/>
              <a:cs typeface="Calibri"/>
            </a:endParaRPr>
          </a:p>
          <a:p>
            <a:pPr marL="1223645" marR="38735" lvl="1" indent="-287020">
              <a:lnSpc>
                <a:spcPct val="100000"/>
              </a:lnSpc>
              <a:spcBef>
                <a:spcPts val="405"/>
              </a:spcBef>
              <a:buFont typeface="Arial"/>
              <a:buChar char="–"/>
              <a:tabLst>
                <a:tab pos="1223645" algn="l"/>
                <a:tab pos="1224280" algn="l"/>
              </a:tabLst>
            </a:pPr>
            <a:r>
              <a:rPr sz="1700" dirty="0">
                <a:latin typeface="Calibri"/>
                <a:cs typeface="Calibri"/>
              </a:rPr>
              <a:t>Ex.:</a:t>
            </a:r>
            <a:r>
              <a:rPr sz="1700" spc="-25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Agrupar</a:t>
            </a:r>
            <a:r>
              <a:rPr sz="1700" spc="-45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os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alunos</a:t>
            </a:r>
            <a:r>
              <a:rPr sz="1700" spc="-40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em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duas</a:t>
            </a:r>
            <a:r>
              <a:rPr sz="1700" spc="-30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classes:</a:t>
            </a:r>
            <a:r>
              <a:rPr sz="1700" spc="-15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os</a:t>
            </a:r>
            <a:r>
              <a:rPr sz="1700" spc="-30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que</a:t>
            </a:r>
            <a:r>
              <a:rPr sz="1700" spc="-25" dirty="0">
                <a:latin typeface="Calibri"/>
                <a:cs typeface="Calibri"/>
              </a:rPr>
              <a:t> </a:t>
            </a:r>
            <a:r>
              <a:rPr sz="1700" spc="-10" dirty="0">
                <a:latin typeface="Calibri"/>
                <a:cs typeface="Calibri"/>
              </a:rPr>
              <a:t>fracassarão</a:t>
            </a:r>
            <a:r>
              <a:rPr sz="1700" spc="-20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nos</a:t>
            </a:r>
            <a:r>
              <a:rPr sz="1700" spc="-20" dirty="0">
                <a:latin typeface="Calibri"/>
                <a:cs typeface="Calibri"/>
              </a:rPr>
              <a:t> </a:t>
            </a:r>
            <a:r>
              <a:rPr sz="1700" spc="-5" dirty="0">
                <a:latin typeface="Calibri"/>
                <a:cs typeface="Calibri"/>
              </a:rPr>
              <a:t>estudos</a:t>
            </a:r>
            <a:r>
              <a:rPr sz="1700" spc="-30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e os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que </a:t>
            </a:r>
            <a:r>
              <a:rPr sz="1700" spc="-370" dirty="0">
                <a:latin typeface="Calibri"/>
                <a:cs typeface="Calibri"/>
              </a:rPr>
              <a:t> </a:t>
            </a:r>
            <a:r>
              <a:rPr sz="1700" dirty="0" err="1">
                <a:latin typeface="Calibri"/>
                <a:cs typeface="Calibri"/>
              </a:rPr>
              <a:t>não</a:t>
            </a:r>
            <a:endParaRPr lang="en-US" sz="1700" dirty="0">
              <a:latin typeface="Calibri"/>
              <a:cs typeface="Calibri"/>
            </a:endParaRPr>
          </a:p>
          <a:p>
            <a:pPr marL="936625" marR="38735" lvl="1">
              <a:lnSpc>
                <a:spcPct val="100000"/>
              </a:lnSpc>
              <a:spcBef>
                <a:spcPts val="405"/>
              </a:spcBef>
              <a:tabLst>
                <a:tab pos="1223645" algn="l"/>
                <a:tab pos="1224280" algn="l"/>
              </a:tabLst>
            </a:pPr>
            <a:endParaRPr sz="1700" dirty="0">
              <a:latin typeface="Calibri"/>
              <a:cs typeface="Calibri"/>
            </a:endParaRPr>
          </a:p>
          <a:p>
            <a:pPr marL="822960" indent="-343535">
              <a:lnSpc>
                <a:spcPct val="100000"/>
              </a:lnSpc>
              <a:spcBef>
                <a:spcPts val="459"/>
              </a:spcBef>
              <a:buFont typeface="Arial"/>
              <a:buChar char="•"/>
              <a:tabLst>
                <a:tab pos="822960" algn="l"/>
                <a:tab pos="823594" algn="l"/>
              </a:tabLst>
            </a:pPr>
            <a:r>
              <a:rPr sz="2000" b="1" spc="-5" dirty="0">
                <a:latin typeface="Calibri"/>
                <a:cs typeface="Calibri"/>
              </a:rPr>
              <a:t>Como</a:t>
            </a:r>
            <a:r>
              <a:rPr sz="2000" b="1" spc="-30" dirty="0">
                <a:latin typeface="Calibri"/>
                <a:cs typeface="Calibri"/>
              </a:rPr>
              <a:t> </a:t>
            </a:r>
            <a:r>
              <a:rPr sz="2000" b="1" spc="-15" dirty="0">
                <a:latin typeface="Calibri"/>
                <a:cs typeface="Calibri"/>
              </a:rPr>
              <a:t>representar</a:t>
            </a:r>
            <a:r>
              <a:rPr sz="2000" b="1" spc="15" dirty="0">
                <a:latin typeface="Calibri"/>
                <a:cs typeface="Calibri"/>
              </a:rPr>
              <a:t> </a:t>
            </a:r>
            <a:r>
              <a:rPr sz="2000" b="1" dirty="0">
                <a:latin typeface="Calibri"/>
                <a:cs typeface="Calibri"/>
              </a:rPr>
              <a:t>o</a:t>
            </a:r>
            <a:r>
              <a:rPr sz="2000" b="1" spc="-20" dirty="0">
                <a:latin typeface="Calibri"/>
                <a:cs typeface="Calibri"/>
              </a:rPr>
              <a:t> </a:t>
            </a:r>
            <a:r>
              <a:rPr sz="2000" b="1" spc="-5" dirty="0">
                <a:latin typeface="Calibri"/>
                <a:cs typeface="Calibri"/>
              </a:rPr>
              <a:t>conhecimento?</a:t>
            </a:r>
            <a:endParaRPr sz="2000" b="1" dirty="0">
              <a:latin typeface="Calibri"/>
              <a:cs typeface="Calibri"/>
            </a:endParaRPr>
          </a:p>
          <a:p>
            <a:pPr marL="1224280" lvl="1" indent="-287020">
              <a:lnSpc>
                <a:spcPct val="100000"/>
              </a:lnSpc>
              <a:spcBef>
                <a:spcPts val="430"/>
              </a:spcBef>
              <a:buFont typeface="Arial"/>
              <a:buChar char="–"/>
              <a:tabLst>
                <a:tab pos="1223645" algn="l"/>
                <a:tab pos="1224280" algn="l"/>
              </a:tabLst>
            </a:pPr>
            <a:r>
              <a:rPr sz="1700" dirty="0">
                <a:latin typeface="Calibri"/>
                <a:cs typeface="Calibri"/>
              </a:rPr>
              <a:t>Modelo</a:t>
            </a:r>
            <a:r>
              <a:rPr sz="1700" spc="-25" dirty="0">
                <a:latin typeface="Calibri"/>
                <a:cs typeface="Calibri"/>
              </a:rPr>
              <a:t> </a:t>
            </a:r>
            <a:r>
              <a:rPr sz="1700" spc="-5" dirty="0">
                <a:latin typeface="Calibri"/>
                <a:cs typeface="Calibri"/>
              </a:rPr>
              <a:t>utilizado</a:t>
            </a:r>
            <a:r>
              <a:rPr sz="1700" spc="-35" dirty="0">
                <a:latin typeface="Calibri"/>
                <a:cs typeface="Calibri"/>
              </a:rPr>
              <a:t> </a:t>
            </a:r>
            <a:r>
              <a:rPr sz="1700" spc="-10" dirty="0">
                <a:latin typeface="Calibri"/>
                <a:cs typeface="Calibri"/>
              </a:rPr>
              <a:t>para</a:t>
            </a:r>
            <a:r>
              <a:rPr sz="1700" spc="-25" dirty="0">
                <a:latin typeface="Calibri"/>
                <a:cs typeface="Calibri"/>
              </a:rPr>
              <a:t> </a:t>
            </a:r>
            <a:r>
              <a:rPr sz="1700" spc="-10" dirty="0" err="1">
                <a:latin typeface="Calibri"/>
                <a:cs typeface="Calibri"/>
              </a:rPr>
              <a:t>representar</a:t>
            </a:r>
            <a:r>
              <a:rPr sz="1700" spc="-40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a</a:t>
            </a:r>
            <a:r>
              <a:rPr lang="pt-PT" sz="1700" dirty="0">
                <a:latin typeface="Calibri"/>
                <a:cs typeface="Calibri"/>
              </a:rPr>
              <a:t> conhecimentos,</a:t>
            </a:r>
            <a:r>
              <a:rPr sz="1700" dirty="0">
                <a:latin typeface="Calibri"/>
                <a:cs typeface="Calibri"/>
              </a:rPr>
              <a:t> </a:t>
            </a:r>
            <a:r>
              <a:rPr sz="1700" spc="-5" dirty="0" err="1">
                <a:latin typeface="Calibri"/>
                <a:cs typeface="Calibri"/>
              </a:rPr>
              <a:t>árvores</a:t>
            </a:r>
            <a:r>
              <a:rPr sz="1700" spc="-5" dirty="0">
                <a:latin typeface="Calibri"/>
                <a:cs typeface="Calibri"/>
              </a:rPr>
              <a:t> de</a:t>
            </a:r>
            <a:r>
              <a:rPr sz="1700" spc="-20" dirty="0">
                <a:latin typeface="Calibri"/>
                <a:cs typeface="Calibri"/>
              </a:rPr>
              <a:t> </a:t>
            </a:r>
            <a:r>
              <a:rPr sz="1700" spc="-5" dirty="0">
                <a:latin typeface="Calibri"/>
                <a:cs typeface="Calibri"/>
              </a:rPr>
              <a:t>decisão,</a:t>
            </a:r>
            <a:r>
              <a:rPr sz="1700" spc="-30" dirty="0">
                <a:latin typeface="Calibri"/>
                <a:cs typeface="Calibri"/>
              </a:rPr>
              <a:t> </a:t>
            </a:r>
            <a:r>
              <a:rPr sz="1700" spc="-5" dirty="0">
                <a:latin typeface="Calibri"/>
                <a:cs typeface="Calibri"/>
              </a:rPr>
              <a:t>redes</a:t>
            </a:r>
            <a:r>
              <a:rPr sz="1700" spc="-35" dirty="0">
                <a:latin typeface="Calibri"/>
                <a:cs typeface="Calibri"/>
              </a:rPr>
              <a:t> </a:t>
            </a:r>
            <a:r>
              <a:rPr sz="1700" spc="-5" dirty="0" err="1">
                <a:latin typeface="Calibri"/>
                <a:cs typeface="Calibri"/>
              </a:rPr>
              <a:t>neuronais</a:t>
            </a:r>
            <a:r>
              <a:rPr sz="1700" spc="-5" dirty="0">
                <a:latin typeface="Calibri"/>
                <a:cs typeface="Calibri"/>
              </a:rPr>
              <a:t>…</a:t>
            </a:r>
            <a:endParaRPr lang="en-US" sz="1700" spc="-5" dirty="0">
              <a:latin typeface="Calibri"/>
              <a:cs typeface="Calibri"/>
            </a:endParaRPr>
          </a:p>
          <a:p>
            <a:pPr marL="937260" lvl="1">
              <a:lnSpc>
                <a:spcPct val="100000"/>
              </a:lnSpc>
              <a:spcBef>
                <a:spcPts val="430"/>
              </a:spcBef>
              <a:tabLst>
                <a:tab pos="1223645" algn="l"/>
                <a:tab pos="1224280" algn="l"/>
              </a:tabLst>
            </a:pPr>
            <a:endParaRPr sz="1700" dirty="0">
              <a:latin typeface="Calibri"/>
              <a:cs typeface="Calibri"/>
            </a:endParaRPr>
          </a:p>
          <a:p>
            <a:pPr marL="822960" indent="-343535">
              <a:lnSpc>
                <a:spcPct val="100000"/>
              </a:lnSpc>
              <a:spcBef>
                <a:spcPts val="455"/>
              </a:spcBef>
              <a:buFont typeface="Arial"/>
              <a:buChar char="•"/>
              <a:tabLst>
                <a:tab pos="822960" algn="l"/>
                <a:tab pos="823594" algn="l"/>
              </a:tabLst>
            </a:pPr>
            <a:r>
              <a:rPr sz="2000" b="1" dirty="0">
                <a:latin typeface="Calibri"/>
                <a:cs typeface="Calibri"/>
              </a:rPr>
              <a:t>Que</a:t>
            </a:r>
            <a:r>
              <a:rPr sz="2000" b="1" spc="-5" dirty="0">
                <a:latin typeface="Calibri"/>
                <a:cs typeface="Calibri"/>
              </a:rPr>
              <a:t> algoritmo</a:t>
            </a:r>
            <a:r>
              <a:rPr sz="2000" b="1" spc="5" dirty="0">
                <a:latin typeface="Calibri"/>
                <a:cs typeface="Calibri"/>
              </a:rPr>
              <a:t> </a:t>
            </a:r>
            <a:r>
              <a:rPr sz="2000" b="1" spc="-10" dirty="0">
                <a:latin typeface="Calibri"/>
                <a:cs typeface="Calibri"/>
              </a:rPr>
              <a:t>implementar</a:t>
            </a:r>
            <a:r>
              <a:rPr sz="2000" b="1" spc="25" dirty="0">
                <a:latin typeface="Calibri"/>
                <a:cs typeface="Calibri"/>
              </a:rPr>
              <a:t> </a:t>
            </a:r>
            <a:r>
              <a:rPr sz="2000" b="1" spc="-10" dirty="0">
                <a:latin typeface="Calibri"/>
                <a:cs typeface="Calibri"/>
              </a:rPr>
              <a:t>para aproximar</a:t>
            </a:r>
            <a:r>
              <a:rPr sz="2000" b="1" dirty="0">
                <a:latin typeface="Calibri"/>
                <a:cs typeface="Calibri"/>
              </a:rPr>
              <a:t> a</a:t>
            </a:r>
            <a:r>
              <a:rPr sz="2000" b="1" spc="5" dirty="0">
                <a:latin typeface="Calibri"/>
                <a:cs typeface="Calibri"/>
              </a:rPr>
              <a:t> </a:t>
            </a:r>
            <a:r>
              <a:rPr sz="2000" b="1" dirty="0">
                <a:latin typeface="Calibri"/>
                <a:cs typeface="Calibri"/>
              </a:rPr>
              <a:t>função</a:t>
            </a:r>
            <a:r>
              <a:rPr sz="2000" b="1" spc="-20" dirty="0">
                <a:latin typeface="Calibri"/>
                <a:cs typeface="Calibri"/>
              </a:rPr>
              <a:t> </a:t>
            </a:r>
            <a:r>
              <a:rPr sz="2000" b="1" spc="-5" dirty="0">
                <a:latin typeface="Calibri"/>
                <a:cs typeface="Calibri"/>
              </a:rPr>
              <a:t>objectivo?</a:t>
            </a:r>
            <a:endParaRPr sz="2000" b="1" dirty="0">
              <a:latin typeface="Calibri"/>
              <a:cs typeface="Calibri"/>
            </a:endParaRPr>
          </a:p>
          <a:p>
            <a:pPr marL="1224280" lvl="1" indent="-287020">
              <a:lnSpc>
                <a:spcPct val="100000"/>
              </a:lnSpc>
              <a:spcBef>
                <a:spcPts val="434"/>
              </a:spcBef>
              <a:buFont typeface="Arial"/>
              <a:buChar char="–"/>
              <a:tabLst>
                <a:tab pos="1223645" algn="l"/>
                <a:tab pos="1224280" algn="l"/>
              </a:tabLst>
            </a:pPr>
            <a:r>
              <a:rPr sz="1700" spc="-5" dirty="0">
                <a:latin typeface="Calibri"/>
                <a:cs typeface="Calibri"/>
              </a:rPr>
              <a:t>Escolha</a:t>
            </a:r>
            <a:r>
              <a:rPr sz="1700" spc="-40" dirty="0">
                <a:latin typeface="Calibri"/>
                <a:cs typeface="Calibri"/>
              </a:rPr>
              <a:t> </a:t>
            </a:r>
            <a:r>
              <a:rPr sz="1700" spc="-5" dirty="0">
                <a:latin typeface="Calibri"/>
                <a:cs typeface="Calibri"/>
              </a:rPr>
              <a:t>entre</a:t>
            </a:r>
            <a:r>
              <a:rPr sz="1700" spc="-20" dirty="0">
                <a:latin typeface="Calibri"/>
                <a:cs typeface="Calibri"/>
              </a:rPr>
              <a:t> </a:t>
            </a:r>
            <a:r>
              <a:rPr sz="1700" spc="-5" dirty="0">
                <a:latin typeface="Calibri"/>
                <a:cs typeface="Calibri"/>
              </a:rPr>
              <a:t>vários</a:t>
            </a:r>
            <a:r>
              <a:rPr sz="1700" spc="-30" dirty="0">
                <a:latin typeface="Calibri"/>
                <a:cs typeface="Calibri"/>
              </a:rPr>
              <a:t> </a:t>
            </a:r>
            <a:r>
              <a:rPr sz="1700" u="sng" spc="-5" dirty="0">
                <a:latin typeface="Calibri"/>
                <a:cs typeface="Calibri"/>
              </a:rPr>
              <a:t>algoritmos</a:t>
            </a:r>
            <a:r>
              <a:rPr sz="1700" spc="-30" dirty="0">
                <a:latin typeface="Calibri"/>
                <a:cs typeface="Calibri"/>
              </a:rPr>
              <a:t> </a:t>
            </a:r>
            <a:r>
              <a:rPr sz="1700" spc="-5" dirty="0">
                <a:latin typeface="Calibri"/>
                <a:cs typeface="Calibri"/>
              </a:rPr>
              <a:t>disponíveis</a:t>
            </a:r>
            <a:r>
              <a:rPr sz="1700" spc="-40" dirty="0">
                <a:latin typeface="Calibri"/>
                <a:cs typeface="Calibri"/>
              </a:rPr>
              <a:t> </a:t>
            </a:r>
            <a:r>
              <a:rPr sz="1700" spc="-10" dirty="0">
                <a:latin typeface="Calibri"/>
                <a:cs typeface="Calibri"/>
              </a:rPr>
              <a:t>para</a:t>
            </a:r>
            <a:r>
              <a:rPr sz="1700" spc="-25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um</a:t>
            </a:r>
            <a:r>
              <a:rPr sz="1700" spc="-10" dirty="0">
                <a:latin typeface="Calibri"/>
                <a:cs typeface="Calibri"/>
              </a:rPr>
              <a:t> </a:t>
            </a:r>
            <a:r>
              <a:rPr sz="1700" dirty="0" err="1">
                <a:latin typeface="Calibri"/>
                <a:cs typeface="Calibri"/>
              </a:rPr>
              <a:t>modelo</a:t>
            </a:r>
            <a:r>
              <a:rPr sz="1700" spc="-10" dirty="0">
                <a:latin typeface="Calibri"/>
                <a:cs typeface="Calibri"/>
              </a:rPr>
              <a:t> </a:t>
            </a:r>
            <a:r>
              <a:rPr sz="1700" dirty="0">
                <a:latin typeface="Calibri"/>
                <a:cs typeface="Calibri"/>
              </a:rPr>
              <a:t>dado</a:t>
            </a:r>
            <a:endParaRPr lang="en-US" sz="17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60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1600" spc="-95" dirty="0">
                <a:latin typeface="Arial"/>
                <a:cs typeface="Arial"/>
              </a:rPr>
              <a:t>T.</a:t>
            </a:r>
            <a:r>
              <a:rPr sz="1600" spc="1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M.</a:t>
            </a:r>
            <a:r>
              <a:rPr sz="1600" spc="25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Mitchell,</a:t>
            </a:r>
            <a:r>
              <a:rPr sz="1600" spc="-1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Machine</a:t>
            </a:r>
            <a:r>
              <a:rPr sz="160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Learning, USA:</a:t>
            </a:r>
            <a:r>
              <a:rPr sz="160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McGraw</a:t>
            </a:r>
            <a:r>
              <a:rPr sz="1600" spc="3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-</a:t>
            </a:r>
            <a:r>
              <a:rPr sz="1600" spc="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Hill,</a:t>
            </a:r>
            <a:r>
              <a:rPr sz="1600" spc="-2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1997,</a:t>
            </a:r>
            <a:r>
              <a:rPr sz="1600" spc="1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pp.</a:t>
            </a:r>
            <a:r>
              <a:rPr sz="1600" spc="1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5</a:t>
            </a:r>
            <a:endParaRPr sz="16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4700" y="730250"/>
            <a:ext cx="6321164" cy="5215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spc="-65" dirty="0">
                <a:solidFill>
                  <a:schemeClr val="tx1"/>
                </a:solidFill>
              </a:rPr>
              <a:t>Tarefas</a:t>
            </a:r>
            <a:r>
              <a:rPr b="1" spc="-40" dirty="0">
                <a:solidFill>
                  <a:schemeClr val="tx1"/>
                </a:solidFill>
              </a:rPr>
              <a:t> </a:t>
            </a:r>
            <a:r>
              <a:rPr b="1" dirty="0">
                <a:solidFill>
                  <a:schemeClr val="tx1"/>
                </a:solidFill>
              </a:rPr>
              <a:t>de</a:t>
            </a:r>
            <a:r>
              <a:rPr b="1" spc="-35" dirty="0">
                <a:solidFill>
                  <a:schemeClr val="tx1"/>
                </a:solidFill>
              </a:rPr>
              <a:t> </a:t>
            </a:r>
            <a:r>
              <a:rPr b="1" spc="-15" dirty="0">
                <a:solidFill>
                  <a:schemeClr val="tx1"/>
                </a:solidFill>
              </a:rPr>
              <a:t>aprendizagem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22204" y="2033116"/>
            <a:ext cx="7416800" cy="1793440"/>
          </a:xfrm>
          <a:prstGeom prst="rect">
            <a:avLst/>
          </a:prstGeom>
        </p:spPr>
        <p:txBody>
          <a:bodyPr vert="horz" wrap="square" lIns="0" tIns="10985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86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10" dirty="0">
                <a:latin typeface="Calibri"/>
                <a:cs typeface="Calibri"/>
              </a:rPr>
              <a:t>Classificação</a:t>
            </a:r>
            <a:r>
              <a:rPr sz="3200" spc="20" dirty="0">
                <a:latin typeface="Calibri"/>
                <a:cs typeface="Calibri"/>
              </a:rPr>
              <a:t> </a:t>
            </a:r>
            <a:r>
              <a:rPr sz="3200" spc="-10" dirty="0">
                <a:latin typeface="Calibri"/>
                <a:cs typeface="Calibri"/>
              </a:rPr>
              <a:t>(reconhecimento</a:t>
            </a:r>
            <a:r>
              <a:rPr sz="3200" spc="-15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de</a:t>
            </a:r>
            <a:r>
              <a:rPr sz="3200" dirty="0">
                <a:latin typeface="Calibri"/>
                <a:cs typeface="Calibri"/>
              </a:rPr>
              <a:t> </a:t>
            </a:r>
            <a:r>
              <a:rPr sz="3200" spc="-10" dirty="0">
                <a:latin typeface="Calibri"/>
                <a:cs typeface="Calibri"/>
              </a:rPr>
              <a:t>padrões)</a:t>
            </a:r>
            <a:endParaRPr sz="3200" dirty="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76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10" dirty="0" err="1">
                <a:latin typeface="Calibri"/>
                <a:cs typeface="Calibri"/>
              </a:rPr>
              <a:t>Agrupamento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10" dirty="0">
                <a:latin typeface="Calibri"/>
                <a:cs typeface="Calibri"/>
              </a:rPr>
              <a:t>(</a:t>
            </a:r>
            <a:r>
              <a:rPr sz="3200" i="1" spc="-10" dirty="0">
                <a:latin typeface="Calibri"/>
                <a:cs typeface="Calibri"/>
              </a:rPr>
              <a:t>clustering</a:t>
            </a:r>
            <a:r>
              <a:rPr sz="3200" spc="-10" dirty="0">
                <a:latin typeface="Calibri"/>
                <a:cs typeface="Calibri"/>
              </a:rPr>
              <a:t>)</a:t>
            </a:r>
            <a:endParaRPr sz="3200" dirty="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77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15" dirty="0">
                <a:latin typeface="Calibri"/>
                <a:cs typeface="Calibri"/>
              </a:rPr>
              <a:t>Aprendizagem</a:t>
            </a:r>
            <a:r>
              <a:rPr sz="3200" spc="-5" dirty="0">
                <a:latin typeface="Calibri"/>
                <a:cs typeface="Calibri"/>
              </a:rPr>
              <a:t> de associações</a:t>
            </a:r>
            <a:endParaRPr sz="32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22300" y="730250"/>
            <a:ext cx="3120764" cy="5215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spc="-10" dirty="0">
                <a:solidFill>
                  <a:schemeClr val="tx1"/>
                </a:solidFill>
              </a:rPr>
              <a:t>Bibliografia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sz="quarter" idx="1"/>
          </p:nvPr>
        </p:nvSpPr>
        <p:spPr>
          <a:xfrm>
            <a:off x="774700" y="2101850"/>
            <a:ext cx="8732943" cy="1027589"/>
          </a:xfrm>
          <a:prstGeom prst="rect">
            <a:avLst/>
          </a:prstGeom>
        </p:spPr>
        <p:txBody>
          <a:bodyPr vert="horz" wrap="square" lIns="0" tIns="10985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86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pc="-15" dirty="0"/>
              <a:t>Alpaydin,</a:t>
            </a:r>
            <a:r>
              <a:rPr spc="35" dirty="0"/>
              <a:t> </a:t>
            </a:r>
            <a:r>
              <a:rPr spc="-10" dirty="0"/>
              <a:t>capítulo</a:t>
            </a:r>
            <a:r>
              <a:rPr spc="20" dirty="0"/>
              <a:t> </a:t>
            </a:r>
            <a:r>
              <a:rPr spc="-15" dirty="0"/>
              <a:t>introdutório</a:t>
            </a:r>
          </a:p>
          <a:p>
            <a:pPr marL="355600" indent="-342900">
              <a:lnSpc>
                <a:spcPct val="100000"/>
              </a:lnSpc>
              <a:spcBef>
                <a:spcPts val="77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pc="-10" dirty="0"/>
              <a:t>Mitchell,</a:t>
            </a:r>
            <a:r>
              <a:rPr dirty="0"/>
              <a:t> </a:t>
            </a:r>
            <a:r>
              <a:rPr spc="-10" dirty="0" err="1"/>
              <a:t>capítulo</a:t>
            </a:r>
            <a:r>
              <a:rPr spc="25" dirty="0"/>
              <a:t> </a:t>
            </a:r>
            <a:r>
              <a:rPr dirty="0"/>
              <a:t>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50900" y="542328"/>
            <a:ext cx="2663564" cy="5215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dirty="0">
                <a:solidFill>
                  <a:schemeClr val="tx1"/>
                </a:solidFill>
              </a:rPr>
              <a:t>Obj</a:t>
            </a:r>
            <a:r>
              <a:rPr b="1" spc="-5" dirty="0">
                <a:solidFill>
                  <a:schemeClr val="tx1"/>
                </a:solidFill>
              </a:rPr>
              <a:t>e</a:t>
            </a:r>
            <a:r>
              <a:rPr b="1" dirty="0">
                <a:solidFill>
                  <a:schemeClr val="tx1"/>
                </a:solidFill>
              </a:rPr>
              <a:t>c</a:t>
            </a:r>
            <a:r>
              <a:rPr b="1" spc="-10" dirty="0">
                <a:solidFill>
                  <a:schemeClr val="tx1"/>
                </a:solidFill>
              </a:rPr>
              <a:t>t</a:t>
            </a:r>
            <a:r>
              <a:rPr b="1" dirty="0">
                <a:solidFill>
                  <a:schemeClr val="tx1"/>
                </a:solidFill>
              </a:rPr>
              <a:t>i</a:t>
            </a:r>
            <a:r>
              <a:rPr b="1" spc="-30" dirty="0">
                <a:solidFill>
                  <a:schemeClr val="tx1"/>
                </a:solidFill>
              </a:rPr>
              <a:t>v</a:t>
            </a:r>
            <a:r>
              <a:rPr b="1" spc="-5" dirty="0">
                <a:solidFill>
                  <a:schemeClr val="tx1"/>
                </a:solidFill>
              </a:rPr>
              <a:t>o</a:t>
            </a:r>
            <a:r>
              <a:rPr b="1" dirty="0">
                <a:solidFill>
                  <a:schemeClr val="tx1"/>
                </a:solidFill>
              </a:rPr>
              <a:t>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55700" y="1541419"/>
            <a:ext cx="8686800" cy="4473661"/>
          </a:xfrm>
          <a:prstGeom prst="rect">
            <a:avLst/>
          </a:prstGeom>
        </p:spPr>
        <p:txBody>
          <a:bodyPr vert="horz" wrap="square" lIns="0" tIns="10985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86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Calibri"/>
                <a:cs typeface="Calibri"/>
              </a:rPr>
              <a:t>Adquirir</a:t>
            </a:r>
            <a:r>
              <a:rPr sz="3200" spc="25" dirty="0">
                <a:latin typeface="Calibri"/>
                <a:cs typeface="Calibri"/>
              </a:rPr>
              <a:t> </a:t>
            </a:r>
            <a:r>
              <a:rPr sz="3200" dirty="0">
                <a:latin typeface="Calibri"/>
                <a:cs typeface="Calibri"/>
              </a:rPr>
              <a:t>a</a:t>
            </a:r>
            <a:r>
              <a:rPr sz="3200" spc="-5" dirty="0">
                <a:latin typeface="Calibri"/>
                <a:cs typeface="Calibri"/>
              </a:rPr>
              <a:t> noção</a:t>
            </a:r>
            <a:r>
              <a:rPr sz="3200" spc="-10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de </a:t>
            </a:r>
            <a:r>
              <a:rPr sz="3200" spc="-10" dirty="0" err="1">
                <a:latin typeface="Calibri"/>
                <a:cs typeface="Calibri"/>
              </a:rPr>
              <a:t>aprendizagem</a:t>
            </a:r>
            <a:r>
              <a:rPr sz="3200" spc="-5" dirty="0">
                <a:latin typeface="Calibri"/>
                <a:cs typeface="Calibri"/>
              </a:rPr>
              <a:t> </a:t>
            </a:r>
            <a:r>
              <a:rPr sz="3200" spc="-15" dirty="0" err="1">
                <a:latin typeface="Calibri"/>
                <a:cs typeface="Calibri"/>
              </a:rPr>
              <a:t>automática</a:t>
            </a:r>
            <a:endParaRPr lang="pt-PT" sz="3200" spc="-15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865"/>
              </a:spcBef>
              <a:tabLst>
                <a:tab pos="354965" algn="l"/>
                <a:tab pos="355600" algn="l"/>
              </a:tabLst>
            </a:pPr>
            <a:endParaRPr sz="3200" dirty="0">
              <a:latin typeface="Calibri"/>
              <a:cs typeface="Calibri"/>
            </a:endParaRPr>
          </a:p>
          <a:p>
            <a:pPr marL="354965" marR="721360" indent="-342900" algn="just">
              <a:lnSpc>
                <a:spcPct val="100000"/>
              </a:lnSpc>
              <a:spcBef>
                <a:spcPts val="77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Calibri"/>
                <a:cs typeface="Calibri"/>
              </a:rPr>
              <a:t>Explicar</a:t>
            </a:r>
            <a:r>
              <a:rPr sz="3200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alguns</a:t>
            </a:r>
            <a:r>
              <a:rPr sz="3200" spc="10" dirty="0">
                <a:latin typeface="Calibri"/>
                <a:cs typeface="Calibri"/>
              </a:rPr>
              <a:t> </a:t>
            </a:r>
            <a:r>
              <a:rPr sz="3200" spc="-20" dirty="0">
                <a:latin typeface="Calibri"/>
                <a:cs typeface="Calibri"/>
              </a:rPr>
              <a:t>exemplos</a:t>
            </a:r>
            <a:r>
              <a:rPr sz="3200" spc="-15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de</a:t>
            </a:r>
            <a:r>
              <a:rPr sz="3200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aplicações</a:t>
            </a:r>
            <a:r>
              <a:rPr sz="3200" spc="-15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da </a:t>
            </a:r>
            <a:r>
              <a:rPr sz="3200" spc="-710" dirty="0">
                <a:latin typeface="Calibri"/>
                <a:cs typeface="Calibri"/>
              </a:rPr>
              <a:t> </a:t>
            </a:r>
            <a:r>
              <a:rPr sz="3200" spc="-15" dirty="0" err="1">
                <a:latin typeface="Calibri"/>
                <a:cs typeface="Calibri"/>
              </a:rPr>
              <a:t>Aprendizagem</a:t>
            </a:r>
            <a:r>
              <a:rPr sz="3200" dirty="0">
                <a:latin typeface="Calibri"/>
                <a:cs typeface="Calibri"/>
              </a:rPr>
              <a:t> </a:t>
            </a:r>
            <a:r>
              <a:rPr sz="3200" spc="-15" dirty="0" err="1">
                <a:latin typeface="Calibri"/>
                <a:cs typeface="Calibri"/>
              </a:rPr>
              <a:t>Automática</a:t>
            </a:r>
            <a:endParaRPr lang="pt-PT" sz="3200" spc="-15" dirty="0">
              <a:latin typeface="Calibri"/>
              <a:cs typeface="Calibri"/>
            </a:endParaRPr>
          </a:p>
          <a:p>
            <a:pPr marL="12065" marR="777875" algn="just">
              <a:lnSpc>
                <a:spcPct val="100000"/>
              </a:lnSpc>
              <a:spcBef>
                <a:spcPts val="765"/>
              </a:spcBef>
              <a:tabLst>
                <a:tab pos="355600" algn="l"/>
              </a:tabLst>
            </a:pPr>
            <a:endParaRPr sz="3200" dirty="0">
              <a:latin typeface="Calibri"/>
              <a:cs typeface="Calibri"/>
            </a:endParaRPr>
          </a:p>
          <a:p>
            <a:pPr marL="354965" marR="37465" indent="-342900">
              <a:lnSpc>
                <a:spcPct val="100000"/>
              </a:lnSpc>
              <a:spcBef>
                <a:spcPts val="77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spc="-5" dirty="0">
                <a:latin typeface="Calibri"/>
                <a:cs typeface="Calibri"/>
              </a:rPr>
              <a:t>Adquirir</a:t>
            </a:r>
            <a:r>
              <a:rPr sz="3200" spc="25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uma</a:t>
            </a:r>
            <a:r>
              <a:rPr sz="3200" spc="15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noção</a:t>
            </a:r>
            <a:r>
              <a:rPr sz="3200" spc="-20" dirty="0">
                <a:latin typeface="Calibri"/>
                <a:cs typeface="Calibri"/>
              </a:rPr>
              <a:t> </a:t>
            </a:r>
            <a:r>
              <a:rPr sz="3200" spc="-15" dirty="0">
                <a:latin typeface="Calibri"/>
                <a:cs typeface="Calibri"/>
              </a:rPr>
              <a:t>acerca</a:t>
            </a:r>
            <a:r>
              <a:rPr sz="3200" spc="-25" dirty="0">
                <a:latin typeface="Calibri"/>
                <a:cs typeface="Calibri"/>
              </a:rPr>
              <a:t> </a:t>
            </a:r>
            <a:r>
              <a:rPr sz="3200" dirty="0">
                <a:latin typeface="Calibri"/>
                <a:cs typeface="Calibri"/>
              </a:rPr>
              <a:t>das</a:t>
            </a:r>
            <a:r>
              <a:rPr sz="3200" spc="-5" dirty="0">
                <a:latin typeface="Calibri"/>
                <a:cs typeface="Calibri"/>
              </a:rPr>
              <a:t> </a:t>
            </a:r>
            <a:r>
              <a:rPr sz="3200" spc="-25" dirty="0">
                <a:latin typeface="Calibri"/>
                <a:cs typeface="Calibri"/>
              </a:rPr>
              <a:t>tarefas</a:t>
            </a:r>
            <a:r>
              <a:rPr sz="3200" spc="-30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básicas </a:t>
            </a:r>
            <a:r>
              <a:rPr sz="3200" spc="-705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de</a:t>
            </a:r>
            <a:r>
              <a:rPr sz="3200" spc="-10" dirty="0">
                <a:latin typeface="Calibri"/>
                <a:cs typeface="Calibri"/>
              </a:rPr>
              <a:t> aprendizagem</a:t>
            </a:r>
            <a:r>
              <a:rPr sz="3200" spc="-5" dirty="0">
                <a:latin typeface="Calibri"/>
                <a:cs typeface="Calibri"/>
              </a:rPr>
              <a:t> </a:t>
            </a:r>
            <a:r>
              <a:rPr sz="3200" dirty="0">
                <a:latin typeface="Calibri"/>
                <a:cs typeface="Calibri"/>
              </a:rPr>
              <a:t>e</a:t>
            </a:r>
            <a:r>
              <a:rPr sz="3200" spc="-5" dirty="0">
                <a:latin typeface="Calibri"/>
                <a:cs typeface="Calibri"/>
              </a:rPr>
              <a:t> </a:t>
            </a:r>
            <a:r>
              <a:rPr sz="3200" dirty="0">
                <a:latin typeface="Calibri"/>
                <a:cs typeface="Calibri"/>
              </a:rPr>
              <a:t>dos</a:t>
            </a:r>
            <a:r>
              <a:rPr sz="3200" spc="-5" dirty="0">
                <a:latin typeface="Calibri"/>
                <a:cs typeface="Calibri"/>
              </a:rPr>
              <a:t> </a:t>
            </a:r>
            <a:r>
              <a:rPr sz="3200" spc="-20" dirty="0">
                <a:latin typeface="Calibri"/>
                <a:cs typeface="Calibri"/>
              </a:rPr>
              <a:t>diferentes </a:t>
            </a:r>
            <a:r>
              <a:rPr sz="3200" spc="-5" dirty="0">
                <a:latin typeface="Calibri"/>
                <a:cs typeface="Calibri"/>
              </a:rPr>
              <a:t>tipos</a:t>
            </a:r>
            <a:r>
              <a:rPr sz="3200" spc="10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de </a:t>
            </a:r>
            <a:r>
              <a:rPr sz="3200" dirty="0">
                <a:latin typeface="Calibri"/>
                <a:cs typeface="Calibri"/>
              </a:rPr>
              <a:t> </a:t>
            </a:r>
            <a:r>
              <a:rPr sz="3200" spc="-10" dirty="0">
                <a:latin typeface="Calibri"/>
                <a:cs typeface="Calibri"/>
              </a:rPr>
              <a:t>problemas</a:t>
            </a:r>
            <a:r>
              <a:rPr sz="3200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de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10" dirty="0">
                <a:latin typeface="Calibri"/>
                <a:cs typeface="Calibri"/>
              </a:rPr>
              <a:t>aprendizagem</a:t>
            </a:r>
            <a:endParaRPr sz="32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00219" y="535473"/>
            <a:ext cx="5016162" cy="1886670"/>
          </a:xfrm>
          <a:prstGeom prst="rect">
            <a:avLst/>
          </a:prstGeom>
        </p:spPr>
        <p:txBody>
          <a:bodyPr vert="horz" wrap="square" lIns="0" tIns="1657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5"/>
              </a:spcBef>
            </a:pPr>
            <a:r>
              <a:rPr b="1" spc="-15" dirty="0" err="1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Contextualização</a:t>
            </a:r>
            <a:endParaRPr b="1" spc="-15" dirty="0">
              <a:solidFill>
                <a:schemeClr val="tx1"/>
              </a:solidFill>
              <a:latin typeface="Berlin Sans FB" panose="020E0602020502020306" pitchFamily="34" charset="0"/>
              <a:cs typeface="Arial" panose="020B0604020202020204" pitchFamily="34" charset="0"/>
            </a:endParaRPr>
          </a:p>
          <a:p>
            <a:pPr marL="192405" marR="5080">
              <a:lnSpc>
                <a:spcPct val="100000"/>
              </a:lnSpc>
              <a:spcBef>
                <a:spcPts val="805"/>
              </a:spcBef>
            </a:pPr>
            <a:r>
              <a:rPr sz="2400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A </a:t>
            </a:r>
            <a:r>
              <a:rPr sz="2400" spc="-15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transferência </a:t>
            </a:r>
            <a:r>
              <a:rPr sz="2400" spc="-5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da capacidade de </a:t>
            </a:r>
            <a:r>
              <a:rPr sz="2400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aprendizagem</a:t>
            </a:r>
            <a:r>
              <a:rPr sz="2400" spc="60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 </a:t>
            </a:r>
            <a:r>
              <a:rPr sz="2400" spc="-15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para</a:t>
            </a:r>
            <a:r>
              <a:rPr sz="2400" spc="70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 </a:t>
            </a:r>
            <a:r>
              <a:rPr sz="2400" spc="-5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os</a:t>
            </a:r>
            <a:r>
              <a:rPr sz="2400" spc="65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computadores </a:t>
            </a:r>
            <a:r>
              <a:rPr sz="2400" spc="-5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 </a:t>
            </a:r>
            <a:r>
              <a:rPr sz="2400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é</a:t>
            </a:r>
            <a:r>
              <a:rPr sz="2400" spc="-5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 uma</a:t>
            </a:r>
            <a:r>
              <a:rPr sz="2400" spc="-20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 </a:t>
            </a:r>
            <a:r>
              <a:rPr sz="2400" spc="-10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meta</a:t>
            </a:r>
            <a:r>
              <a:rPr sz="2400" spc="-30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 </a:t>
            </a:r>
            <a:r>
              <a:rPr sz="2400" spc="-5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há </a:t>
            </a:r>
            <a:r>
              <a:rPr sz="2400" spc="-10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muito</a:t>
            </a:r>
            <a:r>
              <a:rPr sz="2400" spc="-30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 </a:t>
            </a:r>
            <a:r>
              <a:rPr sz="2400" spc="-5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tempo</a:t>
            </a:r>
            <a:r>
              <a:rPr sz="2400" spc="-25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 </a:t>
            </a:r>
            <a:r>
              <a:rPr sz="2400" spc="-5" dirty="0">
                <a:solidFill>
                  <a:schemeClr val="tx1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almejada</a:t>
            </a:r>
            <a:endParaRPr sz="2400" dirty="0">
              <a:solidFill>
                <a:schemeClr val="tx1"/>
              </a:solidFill>
              <a:latin typeface="Berlin Sans FB" panose="020E0602020502020306" pitchFamily="34" charset="0"/>
              <a:cs typeface="Arial" panose="020B0604020202020204" pitchFamily="34" charset="0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5847466" y="1542288"/>
            <a:ext cx="3825240" cy="4255135"/>
          </a:xfrm>
          <a:custGeom>
            <a:avLst/>
            <a:gdLst/>
            <a:ahLst/>
            <a:cxnLst/>
            <a:rect l="l" t="t" r="r" b="b"/>
            <a:pathLst>
              <a:path w="3825240" h="4255135">
                <a:moveTo>
                  <a:pt x="3825240" y="4255008"/>
                </a:moveTo>
                <a:lnTo>
                  <a:pt x="3825240" y="0"/>
                </a:lnTo>
                <a:lnTo>
                  <a:pt x="0" y="0"/>
                </a:lnTo>
                <a:lnTo>
                  <a:pt x="0" y="4255008"/>
                </a:lnTo>
                <a:lnTo>
                  <a:pt x="4572" y="4255008"/>
                </a:lnTo>
                <a:lnTo>
                  <a:pt x="4572" y="9144"/>
                </a:lnTo>
                <a:lnTo>
                  <a:pt x="9144" y="4572"/>
                </a:lnTo>
                <a:lnTo>
                  <a:pt x="9144" y="9144"/>
                </a:lnTo>
                <a:lnTo>
                  <a:pt x="3816096" y="9144"/>
                </a:lnTo>
                <a:lnTo>
                  <a:pt x="3816096" y="4572"/>
                </a:lnTo>
                <a:lnTo>
                  <a:pt x="3820668" y="9144"/>
                </a:lnTo>
                <a:lnTo>
                  <a:pt x="3820668" y="4255008"/>
                </a:lnTo>
                <a:lnTo>
                  <a:pt x="3825240" y="4255008"/>
                </a:lnTo>
                <a:close/>
              </a:path>
              <a:path w="3825240" h="4255135">
                <a:moveTo>
                  <a:pt x="9144" y="9144"/>
                </a:moveTo>
                <a:lnTo>
                  <a:pt x="9144" y="4572"/>
                </a:lnTo>
                <a:lnTo>
                  <a:pt x="4572" y="9144"/>
                </a:lnTo>
                <a:lnTo>
                  <a:pt x="9144" y="9144"/>
                </a:lnTo>
                <a:close/>
              </a:path>
              <a:path w="3825240" h="4255135">
                <a:moveTo>
                  <a:pt x="9144" y="4245864"/>
                </a:moveTo>
                <a:lnTo>
                  <a:pt x="9144" y="9144"/>
                </a:lnTo>
                <a:lnTo>
                  <a:pt x="4572" y="9144"/>
                </a:lnTo>
                <a:lnTo>
                  <a:pt x="4572" y="4245864"/>
                </a:lnTo>
                <a:lnTo>
                  <a:pt x="9144" y="4245864"/>
                </a:lnTo>
                <a:close/>
              </a:path>
              <a:path w="3825240" h="4255135">
                <a:moveTo>
                  <a:pt x="3820668" y="4245864"/>
                </a:moveTo>
                <a:lnTo>
                  <a:pt x="4572" y="4245864"/>
                </a:lnTo>
                <a:lnTo>
                  <a:pt x="9144" y="4250436"/>
                </a:lnTo>
                <a:lnTo>
                  <a:pt x="9144" y="4255008"/>
                </a:lnTo>
                <a:lnTo>
                  <a:pt x="3816096" y="4255008"/>
                </a:lnTo>
                <a:lnTo>
                  <a:pt x="3816096" y="4250436"/>
                </a:lnTo>
                <a:lnTo>
                  <a:pt x="3820668" y="4245864"/>
                </a:lnTo>
                <a:close/>
              </a:path>
              <a:path w="3825240" h="4255135">
                <a:moveTo>
                  <a:pt x="9144" y="4255008"/>
                </a:moveTo>
                <a:lnTo>
                  <a:pt x="9144" y="4250436"/>
                </a:lnTo>
                <a:lnTo>
                  <a:pt x="4572" y="4245864"/>
                </a:lnTo>
                <a:lnTo>
                  <a:pt x="4572" y="4255008"/>
                </a:lnTo>
                <a:lnTo>
                  <a:pt x="9144" y="4255008"/>
                </a:lnTo>
                <a:close/>
              </a:path>
              <a:path w="3825240" h="4255135">
                <a:moveTo>
                  <a:pt x="3820668" y="9144"/>
                </a:moveTo>
                <a:lnTo>
                  <a:pt x="3816096" y="4572"/>
                </a:lnTo>
                <a:lnTo>
                  <a:pt x="3816096" y="9144"/>
                </a:lnTo>
                <a:lnTo>
                  <a:pt x="3820668" y="9144"/>
                </a:lnTo>
                <a:close/>
              </a:path>
              <a:path w="3825240" h="4255135">
                <a:moveTo>
                  <a:pt x="3820668" y="4245864"/>
                </a:moveTo>
                <a:lnTo>
                  <a:pt x="3820668" y="9144"/>
                </a:lnTo>
                <a:lnTo>
                  <a:pt x="3816096" y="9144"/>
                </a:lnTo>
                <a:lnTo>
                  <a:pt x="3816096" y="4245864"/>
                </a:lnTo>
                <a:lnTo>
                  <a:pt x="3820668" y="4245864"/>
                </a:lnTo>
                <a:close/>
              </a:path>
              <a:path w="3825240" h="4255135">
                <a:moveTo>
                  <a:pt x="3820668" y="4255008"/>
                </a:moveTo>
                <a:lnTo>
                  <a:pt x="3820668" y="4245864"/>
                </a:lnTo>
                <a:lnTo>
                  <a:pt x="3816096" y="4250436"/>
                </a:lnTo>
                <a:lnTo>
                  <a:pt x="3816096" y="4255008"/>
                </a:lnTo>
                <a:lnTo>
                  <a:pt x="3820668" y="4255008"/>
                </a:lnTo>
                <a:close/>
              </a:path>
            </a:pathLst>
          </a:custGeom>
          <a:solidFill>
            <a:srgbClr val="1F09C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930783" y="1573783"/>
            <a:ext cx="12446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Arial"/>
                <a:cs typeface="Arial"/>
              </a:rPr>
              <a:t>"imaginem 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ap</a:t>
            </a:r>
            <a:r>
              <a:rPr sz="1800" dirty="0">
                <a:latin typeface="Arial"/>
                <a:cs typeface="Arial"/>
              </a:rPr>
              <a:t>r</a:t>
            </a:r>
            <a:r>
              <a:rPr sz="1800" spc="-5" dirty="0">
                <a:latin typeface="Arial"/>
                <a:cs typeface="Arial"/>
              </a:rPr>
              <a:t>e</a:t>
            </a:r>
            <a:r>
              <a:rPr sz="1800" spc="5" dirty="0">
                <a:latin typeface="Arial"/>
                <a:cs typeface="Arial"/>
              </a:rPr>
              <a:t>n</a:t>
            </a:r>
            <a:r>
              <a:rPr sz="1800" spc="-5" dirty="0">
                <a:latin typeface="Arial"/>
                <a:cs typeface="Arial"/>
              </a:rPr>
              <a:t>de</a:t>
            </a:r>
            <a:r>
              <a:rPr sz="1800" spc="5" dirty="0">
                <a:latin typeface="Arial"/>
                <a:cs typeface="Arial"/>
              </a:rPr>
              <a:t>n</a:t>
            </a:r>
            <a:r>
              <a:rPr sz="1800" spc="-5" dirty="0">
                <a:latin typeface="Arial"/>
                <a:cs typeface="Arial"/>
              </a:rPr>
              <a:t>d</a:t>
            </a:r>
            <a:r>
              <a:rPr sz="1800" dirty="0">
                <a:latin typeface="Arial"/>
                <a:cs typeface="Arial"/>
              </a:rPr>
              <a:t>o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7314890" y="1573783"/>
            <a:ext cx="7753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80975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Arial"/>
                <a:cs typeface="Arial"/>
              </a:rPr>
              <a:t>a </a:t>
            </a:r>
            <a:r>
              <a:rPr sz="1800" spc="5" dirty="0">
                <a:latin typeface="Arial"/>
                <a:cs typeface="Arial"/>
              </a:rPr>
              <a:t> a</a:t>
            </a:r>
            <a:r>
              <a:rPr sz="1800" dirty="0">
                <a:latin typeface="Arial"/>
                <a:cs typeface="Arial"/>
              </a:rPr>
              <a:t>tr</a:t>
            </a:r>
            <a:r>
              <a:rPr sz="1800" spc="-5" dirty="0">
                <a:latin typeface="Arial"/>
                <a:cs typeface="Arial"/>
              </a:rPr>
              <a:t>a</a:t>
            </a:r>
            <a:r>
              <a:rPr sz="1800" dirty="0">
                <a:latin typeface="Arial"/>
                <a:cs typeface="Arial"/>
              </a:rPr>
              <a:t>v</a:t>
            </a:r>
            <a:r>
              <a:rPr sz="1800" spc="-5" dirty="0">
                <a:latin typeface="Arial"/>
                <a:cs typeface="Arial"/>
              </a:rPr>
              <a:t>é</a:t>
            </a:r>
            <a:r>
              <a:rPr sz="1800" dirty="0">
                <a:latin typeface="Arial"/>
                <a:cs typeface="Arial"/>
              </a:rPr>
              <a:t>s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37501" y="1573783"/>
            <a:ext cx="1651512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0" marR="5080" indent="-114935">
              <a:lnSpc>
                <a:spcPct val="100000"/>
              </a:lnSpc>
              <a:spcBef>
                <a:spcPts val="100"/>
              </a:spcBef>
              <a:tabLst>
                <a:tab pos="660400" algn="l"/>
              </a:tabLst>
            </a:pPr>
            <a:r>
              <a:rPr sz="1800" dirty="0" err="1">
                <a:latin typeface="Arial"/>
                <a:cs typeface="Arial"/>
              </a:rPr>
              <a:t>c</a:t>
            </a:r>
            <a:r>
              <a:rPr sz="1800" spc="-5" dirty="0" err="1">
                <a:latin typeface="Arial"/>
                <a:cs typeface="Arial"/>
              </a:rPr>
              <a:t>o</a:t>
            </a:r>
            <a:r>
              <a:rPr sz="1800" dirty="0" err="1">
                <a:latin typeface="Arial"/>
                <a:cs typeface="Arial"/>
              </a:rPr>
              <a:t>m</a:t>
            </a:r>
            <a:r>
              <a:rPr sz="1800" spc="-5" dirty="0" err="1">
                <a:latin typeface="Arial"/>
                <a:cs typeface="Arial"/>
              </a:rPr>
              <a:t>pu</a:t>
            </a:r>
            <a:r>
              <a:rPr sz="1800" dirty="0" err="1">
                <a:latin typeface="Arial"/>
                <a:cs typeface="Arial"/>
              </a:rPr>
              <a:t>t</a:t>
            </a:r>
            <a:r>
              <a:rPr sz="1800" spc="-5" dirty="0" err="1">
                <a:latin typeface="Arial"/>
                <a:cs typeface="Arial"/>
              </a:rPr>
              <a:t>ado</a:t>
            </a:r>
            <a:r>
              <a:rPr sz="1800" spc="10" dirty="0" err="1">
                <a:latin typeface="Arial"/>
                <a:cs typeface="Arial"/>
              </a:rPr>
              <a:t>r</a:t>
            </a:r>
            <a:r>
              <a:rPr sz="1800" spc="-5" dirty="0" err="1">
                <a:latin typeface="Arial"/>
                <a:cs typeface="Arial"/>
              </a:rPr>
              <a:t>e</a:t>
            </a:r>
            <a:r>
              <a:rPr sz="1800" dirty="0" err="1">
                <a:latin typeface="Arial"/>
                <a:cs typeface="Arial"/>
              </a:rPr>
              <a:t>s</a:t>
            </a:r>
            <a:r>
              <a:rPr sz="1800" dirty="0">
                <a:latin typeface="Arial"/>
                <a:cs typeface="Arial"/>
              </a:rPr>
              <a:t>  </a:t>
            </a:r>
            <a:r>
              <a:rPr lang="pt-PT" sz="1800" dirty="0">
                <a:latin typeface="Arial"/>
                <a:cs typeface="Arial"/>
              </a:rPr>
              <a:t>   </a:t>
            </a:r>
            <a:r>
              <a:rPr sz="1800" spc="-5" dirty="0">
                <a:latin typeface="Arial"/>
                <a:cs typeface="Arial"/>
              </a:rPr>
              <a:t>do</a:t>
            </a:r>
            <a:r>
              <a:rPr sz="1800" dirty="0">
                <a:latin typeface="Arial"/>
                <a:cs typeface="Arial"/>
              </a:rPr>
              <a:t>s	</a:t>
            </a:r>
            <a:r>
              <a:rPr sz="1800" b="1" dirty="0">
                <a:latin typeface="Arial"/>
                <a:cs typeface="Arial"/>
              </a:rPr>
              <a:t>r</a:t>
            </a:r>
            <a:r>
              <a:rPr sz="1800" b="1" spc="-5" dirty="0">
                <a:latin typeface="Arial"/>
                <a:cs typeface="Arial"/>
              </a:rPr>
              <a:t>egi</a:t>
            </a:r>
            <a:r>
              <a:rPr sz="1800" b="1" dirty="0">
                <a:latin typeface="Arial"/>
                <a:cs typeface="Arial"/>
              </a:rPr>
              <a:t>st</a:t>
            </a:r>
            <a:r>
              <a:rPr sz="1800" b="1" spc="-5" dirty="0">
                <a:latin typeface="Arial"/>
                <a:cs typeface="Arial"/>
              </a:rPr>
              <a:t>o</a:t>
            </a:r>
            <a:r>
              <a:rPr sz="1800" b="1" dirty="0">
                <a:latin typeface="Arial"/>
                <a:cs typeface="Arial"/>
              </a:rPr>
              <a:t>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5930783" y="2122423"/>
            <a:ext cx="36576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Arial"/>
                <a:cs typeface="Arial"/>
              </a:rPr>
              <a:t>médicos</a:t>
            </a:r>
            <a:r>
              <a:rPr sz="1800" spc="16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que</a:t>
            </a:r>
            <a:r>
              <a:rPr sz="1800" spc="165" dirty="0">
                <a:latin typeface="Arial"/>
                <a:cs typeface="Arial"/>
              </a:rPr>
              <a:t> </a:t>
            </a:r>
            <a:r>
              <a:rPr sz="1800" u="sng" spc="-5" dirty="0">
                <a:latin typeface="Arial"/>
                <a:cs typeface="Arial"/>
              </a:rPr>
              <a:t>tratamentos</a:t>
            </a:r>
            <a:r>
              <a:rPr sz="1800" spc="16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são</a:t>
            </a:r>
            <a:r>
              <a:rPr sz="1800" spc="18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mais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930783" y="2396742"/>
            <a:ext cx="365569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158240" algn="l"/>
                <a:tab pos="1861185" algn="l"/>
                <a:tab pos="2715895" algn="l"/>
              </a:tabLst>
            </a:pPr>
            <a:r>
              <a:rPr sz="1800" u="sng" spc="-5" dirty="0">
                <a:latin typeface="Arial"/>
                <a:cs typeface="Arial"/>
              </a:rPr>
              <a:t>e</a:t>
            </a:r>
            <a:r>
              <a:rPr sz="1800" u="sng" dirty="0">
                <a:latin typeface="Arial"/>
                <a:cs typeface="Arial"/>
              </a:rPr>
              <a:t>f</a:t>
            </a:r>
            <a:r>
              <a:rPr sz="1800" u="sng" spc="-5" dirty="0">
                <a:latin typeface="Arial"/>
                <a:cs typeface="Arial"/>
              </a:rPr>
              <a:t>e</a:t>
            </a:r>
            <a:r>
              <a:rPr sz="1800" u="sng" dirty="0">
                <a:latin typeface="Arial"/>
                <a:cs typeface="Arial"/>
              </a:rPr>
              <a:t>ct</a:t>
            </a:r>
            <a:r>
              <a:rPr sz="1800" u="sng" spc="-5" dirty="0">
                <a:latin typeface="Arial"/>
                <a:cs typeface="Arial"/>
              </a:rPr>
              <a:t>i</a:t>
            </a:r>
            <a:r>
              <a:rPr sz="1800" u="sng" dirty="0">
                <a:latin typeface="Arial"/>
                <a:cs typeface="Arial"/>
              </a:rPr>
              <a:t>v</a:t>
            </a:r>
            <a:r>
              <a:rPr sz="1800" u="sng" spc="-5" dirty="0">
                <a:latin typeface="Arial"/>
                <a:cs typeface="Arial"/>
              </a:rPr>
              <a:t>o</a:t>
            </a:r>
            <a:r>
              <a:rPr sz="1800" u="sng" dirty="0">
                <a:latin typeface="Arial"/>
                <a:cs typeface="Arial"/>
              </a:rPr>
              <a:t>s</a:t>
            </a:r>
            <a:r>
              <a:rPr sz="1800" dirty="0">
                <a:latin typeface="Arial"/>
                <a:cs typeface="Arial"/>
              </a:rPr>
              <a:t>	</a:t>
            </a:r>
            <a:r>
              <a:rPr sz="1800" spc="-5" dirty="0">
                <a:latin typeface="Arial"/>
                <a:cs typeface="Arial"/>
              </a:rPr>
              <a:t>pa</a:t>
            </a:r>
            <a:r>
              <a:rPr sz="1800" spc="10" dirty="0">
                <a:latin typeface="Arial"/>
                <a:cs typeface="Arial"/>
              </a:rPr>
              <a:t>r</a:t>
            </a:r>
            <a:r>
              <a:rPr sz="1800" dirty="0">
                <a:latin typeface="Arial"/>
                <a:cs typeface="Arial"/>
              </a:rPr>
              <a:t>a	</a:t>
            </a:r>
            <a:r>
              <a:rPr sz="1800" spc="-5" dirty="0">
                <a:latin typeface="Arial"/>
                <a:cs typeface="Arial"/>
              </a:rPr>
              <a:t>no</a:t>
            </a:r>
            <a:r>
              <a:rPr sz="1800" dirty="0">
                <a:latin typeface="Arial"/>
                <a:cs typeface="Arial"/>
              </a:rPr>
              <a:t>v</a:t>
            </a:r>
            <a:r>
              <a:rPr sz="1800" spc="-5" dirty="0">
                <a:latin typeface="Arial"/>
                <a:cs typeface="Arial"/>
              </a:rPr>
              <a:t>a</a:t>
            </a:r>
            <a:r>
              <a:rPr sz="1800" dirty="0">
                <a:latin typeface="Arial"/>
                <a:cs typeface="Arial"/>
              </a:rPr>
              <a:t>s	</a:t>
            </a:r>
            <a:r>
              <a:rPr sz="1800" spc="-5" dirty="0">
                <a:latin typeface="Arial"/>
                <a:cs typeface="Arial"/>
              </a:rPr>
              <a:t>d</a:t>
            </a:r>
            <a:r>
              <a:rPr sz="1800" spc="5" dirty="0">
                <a:latin typeface="Arial"/>
                <a:cs typeface="Arial"/>
              </a:rPr>
              <a:t>o</a:t>
            </a:r>
            <a:r>
              <a:rPr sz="1800" spc="-5" dirty="0">
                <a:latin typeface="Arial"/>
                <a:cs typeface="Arial"/>
              </a:rPr>
              <a:t>en</a:t>
            </a:r>
            <a:r>
              <a:rPr sz="1800" dirty="0">
                <a:latin typeface="Arial"/>
                <a:cs typeface="Arial"/>
              </a:rPr>
              <a:t>ç</a:t>
            </a:r>
            <a:r>
              <a:rPr sz="1800" spc="-5" dirty="0">
                <a:latin typeface="Arial"/>
                <a:cs typeface="Arial"/>
              </a:rPr>
              <a:t>a</a:t>
            </a:r>
            <a:r>
              <a:rPr sz="1800" dirty="0">
                <a:latin typeface="Arial"/>
                <a:cs typeface="Arial"/>
              </a:rPr>
              <a:t>s,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5930783" y="2671062"/>
            <a:ext cx="36582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27430" algn="l"/>
                <a:tab pos="2665730" algn="l"/>
                <a:tab pos="3517900" algn="l"/>
              </a:tabLst>
            </a:pPr>
            <a:r>
              <a:rPr sz="1800" dirty="0">
                <a:latin typeface="Arial"/>
                <a:cs typeface="Arial"/>
              </a:rPr>
              <a:t>c</a:t>
            </a:r>
            <a:r>
              <a:rPr sz="1800" spc="-5" dirty="0">
                <a:latin typeface="Arial"/>
                <a:cs typeface="Arial"/>
              </a:rPr>
              <a:t>a</a:t>
            </a:r>
            <a:r>
              <a:rPr sz="1800" dirty="0">
                <a:latin typeface="Arial"/>
                <a:cs typeface="Arial"/>
              </a:rPr>
              <a:t>s</a:t>
            </a:r>
            <a:r>
              <a:rPr sz="1800" spc="-5" dirty="0">
                <a:latin typeface="Arial"/>
                <a:cs typeface="Arial"/>
              </a:rPr>
              <a:t>a</a:t>
            </a:r>
            <a:r>
              <a:rPr sz="1800" dirty="0">
                <a:latin typeface="Arial"/>
                <a:cs typeface="Arial"/>
              </a:rPr>
              <a:t>s	</a:t>
            </a:r>
            <a:r>
              <a:rPr sz="1800" spc="-5" dirty="0">
                <a:latin typeface="Arial"/>
                <a:cs typeface="Arial"/>
              </a:rPr>
              <a:t>ap</a:t>
            </a:r>
            <a:r>
              <a:rPr sz="1800" spc="10" dirty="0">
                <a:latin typeface="Arial"/>
                <a:cs typeface="Arial"/>
              </a:rPr>
              <a:t>r</a:t>
            </a:r>
            <a:r>
              <a:rPr sz="1800" spc="5" dirty="0">
                <a:latin typeface="Arial"/>
                <a:cs typeface="Arial"/>
              </a:rPr>
              <a:t>e</a:t>
            </a:r>
            <a:r>
              <a:rPr sz="1800" spc="-5" dirty="0">
                <a:latin typeface="Arial"/>
                <a:cs typeface="Arial"/>
              </a:rPr>
              <a:t>nde</a:t>
            </a:r>
            <a:r>
              <a:rPr sz="1800" spc="5" dirty="0">
                <a:latin typeface="Arial"/>
                <a:cs typeface="Arial"/>
              </a:rPr>
              <a:t>n</a:t>
            </a:r>
            <a:r>
              <a:rPr sz="1800" spc="-5" dirty="0">
                <a:latin typeface="Arial"/>
                <a:cs typeface="Arial"/>
              </a:rPr>
              <a:t>d</a:t>
            </a:r>
            <a:r>
              <a:rPr sz="1800" dirty="0">
                <a:latin typeface="Arial"/>
                <a:cs typeface="Arial"/>
              </a:rPr>
              <a:t>o	c</a:t>
            </a:r>
            <a:r>
              <a:rPr sz="1800" spc="5" dirty="0">
                <a:latin typeface="Arial"/>
                <a:cs typeface="Arial"/>
              </a:rPr>
              <a:t>o</a:t>
            </a:r>
            <a:r>
              <a:rPr sz="1800" dirty="0">
                <a:latin typeface="Arial"/>
                <a:cs typeface="Arial"/>
              </a:rPr>
              <a:t>m	a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5930783" y="2945382"/>
            <a:ext cx="3741923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  <a:tabLst>
                <a:tab pos="1308100" algn="l"/>
                <a:tab pos="1562735" algn="l"/>
                <a:tab pos="2615565" algn="l"/>
                <a:tab pos="2984500" algn="l"/>
              </a:tabLst>
            </a:pPr>
            <a:r>
              <a:rPr sz="1800" b="1" spc="-5" dirty="0">
                <a:latin typeface="Arial"/>
                <a:cs typeface="Arial"/>
              </a:rPr>
              <a:t>e</a:t>
            </a:r>
            <a:r>
              <a:rPr sz="1800" b="1" dirty="0">
                <a:latin typeface="Arial"/>
                <a:cs typeface="Arial"/>
              </a:rPr>
              <a:t>x</a:t>
            </a:r>
            <a:r>
              <a:rPr sz="1800" b="1" spc="-5" dirty="0">
                <a:latin typeface="Arial"/>
                <a:cs typeface="Arial"/>
              </a:rPr>
              <a:t>pe</a:t>
            </a:r>
            <a:r>
              <a:rPr sz="1800" b="1" dirty="0">
                <a:latin typeface="Arial"/>
                <a:cs typeface="Arial"/>
              </a:rPr>
              <a:t>r</a:t>
            </a:r>
            <a:r>
              <a:rPr sz="1800" b="1" spc="5" dirty="0">
                <a:latin typeface="Arial"/>
                <a:cs typeface="Arial"/>
              </a:rPr>
              <a:t>i</a:t>
            </a:r>
            <a:r>
              <a:rPr sz="1800" b="1" spc="-5" dirty="0">
                <a:latin typeface="Arial"/>
                <a:cs typeface="Arial"/>
              </a:rPr>
              <a:t>ên</a:t>
            </a:r>
            <a:r>
              <a:rPr sz="1800" b="1" dirty="0">
                <a:latin typeface="Arial"/>
                <a:cs typeface="Arial"/>
              </a:rPr>
              <a:t>c</a:t>
            </a:r>
            <a:r>
              <a:rPr sz="1800" b="1" spc="5" dirty="0">
                <a:latin typeface="Arial"/>
                <a:cs typeface="Arial"/>
              </a:rPr>
              <a:t>i</a:t>
            </a:r>
            <a:r>
              <a:rPr sz="1800" b="1" dirty="0">
                <a:latin typeface="Arial"/>
                <a:cs typeface="Arial"/>
              </a:rPr>
              <a:t>a</a:t>
            </a:r>
            <a:r>
              <a:rPr sz="1800" dirty="0">
                <a:latin typeface="Arial"/>
                <a:cs typeface="Arial"/>
              </a:rPr>
              <a:t>	a	</a:t>
            </a:r>
            <a:r>
              <a:rPr sz="1800" u="sng" spc="-5" dirty="0">
                <a:latin typeface="Arial"/>
                <a:cs typeface="Arial"/>
              </a:rPr>
              <a:t>op</a:t>
            </a:r>
            <a:r>
              <a:rPr sz="1800" u="sng" dirty="0">
                <a:latin typeface="Arial"/>
                <a:cs typeface="Arial"/>
              </a:rPr>
              <a:t>t</a:t>
            </a:r>
            <a:r>
              <a:rPr sz="1800" u="sng" spc="-5" dirty="0">
                <a:latin typeface="Arial"/>
                <a:cs typeface="Arial"/>
              </a:rPr>
              <a:t>i</a:t>
            </a:r>
            <a:r>
              <a:rPr sz="1800" u="sng" dirty="0">
                <a:latin typeface="Arial"/>
                <a:cs typeface="Arial"/>
              </a:rPr>
              <a:t>m</a:t>
            </a:r>
            <a:r>
              <a:rPr sz="1800" u="sng" spc="-5" dirty="0">
                <a:latin typeface="Arial"/>
                <a:cs typeface="Arial"/>
              </a:rPr>
              <a:t>i</a:t>
            </a:r>
            <a:r>
              <a:rPr sz="1800" u="sng" dirty="0">
                <a:latin typeface="Arial"/>
                <a:cs typeface="Arial"/>
              </a:rPr>
              <a:t>z</a:t>
            </a:r>
            <a:r>
              <a:rPr sz="1800" u="sng" spc="-5" dirty="0">
                <a:latin typeface="Arial"/>
                <a:cs typeface="Arial"/>
              </a:rPr>
              <a:t>a</a:t>
            </a:r>
            <a:r>
              <a:rPr sz="1800" u="sng" dirty="0">
                <a:latin typeface="Arial"/>
                <a:cs typeface="Arial"/>
              </a:rPr>
              <a:t>r</a:t>
            </a:r>
            <a:r>
              <a:rPr sz="1800" dirty="0">
                <a:latin typeface="Arial"/>
                <a:cs typeface="Arial"/>
              </a:rPr>
              <a:t>	</a:t>
            </a:r>
            <a:r>
              <a:rPr sz="1800" spc="-5" dirty="0">
                <a:latin typeface="Arial"/>
                <a:cs typeface="Arial"/>
              </a:rPr>
              <a:t>o</a:t>
            </a:r>
            <a:r>
              <a:rPr sz="1800" dirty="0">
                <a:latin typeface="Arial"/>
                <a:cs typeface="Arial"/>
              </a:rPr>
              <a:t>s	</a:t>
            </a:r>
            <a:r>
              <a:rPr sz="1800" u="sng" dirty="0">
                <a:latin typeface="Arial"/>
                <a:cs typeface="Arial"/>
              </a:rPr>
              <a:t>c</a:t>
            </a:r>
            <a:r>
              <a:rPr sz="1800" u="sng" spc="-5" dirty="0">
                <a:latin typeface="Arial"/>
                <a:cs typeface="Arial"/>
              </a:rPr>
              <a:t>u</a:t>
            </a:r>
            <a:r>
              <a:rPr sz="1800" u="sng" dirty="0">
                <a:latin typeface="Arial"/>
                <a:cs typeface="Arial"/>
              </a:rPr>
              <a:t>st</a:t>
            </a:r>
            <a:r>
              <a:rPr sz="1800" u="sng" spc="-5" dirty="0">
                <a:latin typeface="Arial"/>
                <a:cs typeface="Arial"/>
              </a:rPr>
              <a:t>o</a:t>
            </a:r>
            <a:r>
              <a:rPr sz="1800" u="sng" dirty="0">
                <a:latin typeface="Arial"/>
                <a:cs typeface="Arial"/>
              </a:rPr>
              <a:t>s</a:t>
            </a:r>
            <a:r>
              <a:rPr sz="1800" dirty="0">
                <a:latin typeface="Arial"/>
                <a:cs typeface="Arial"/>
              </a:rPr>
              <a:t>  </a:t>
            </a:r>
            <a:r>
              <a:rPr sz="1800" spc="-5" dirty="0">
                <a:latin typeface="Arial"/>
                <a:cs typeface="Arial"/>
              </a:rPr>
              <a:t>de</a:t>
            </a:r>
            <a:r>
              <a:rPr sz="1800" spc="26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energia</a:t>
            </a:r>
            <a:r>
              <a:rPr sz="1800" spc="27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com</a:t>
            </a:r>
            <a:r>
              <a:rPr sz="1800" spc="27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base</a:t>
            </a:r>
            <a:r>
              <a:rPr sz="1800" spc="27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nos</a:t>
            </a:r>
            <a:r>
              <a:rPr sz="1800" spc="270" dirty="0">
                <a:latin typeface="Arial"/>
                <a:cs typeface="Arial"/>
              </a:rPr>
              <a:t> </a:t>
            </a:r>
            <a:r>
              <a:rPr sz="1800" b="1" spc="-5" dirty="0">
                <a:latin typeface="Arial"/>
                <a:cs typeface="Arial"/>
              </a:rPr>
              <a:t>padrões</a:t>
            </a:r>
            <a:endParaRPr sz="1800" b="1" dirty="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930783" y="3768342"/>
            <a:ext cx="30029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469390" algn="l"/>
                <a:tab pos="2124710" algn="l"/>
              </a:tabLst>
            </a:pPr>
            <a:r>
              <a:rPr sz="1800" spc="-5" dirty="0">
                <a:latin typeface="Arial"/>
                <a:cs typeface="Arial"/>
              </a:rPr>
              <a:t>ocupantes	ou	</a:t>
            </a:r>
            <a:r>
              <a:rPr sz="1800" i="1" spc="-5" dirty="0">
                <a:latin typeface="Arial"/>
                <a:cs typeface="Arial"/>
              </a:rPr>
              <a:t>software</a:t>
            </a:r>
            <a:endParaRPr sz="18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930783" y="3494022"/>
            <a:ext cx="36582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6350" algn="r">
              <a:lnSpc>
                <a:spcPct val="100000"/>
              </a:lnSpc>
              <a:spcBef>
                <a:spcPts val="100"/>
              </a:spcBef>
              <a:tabLst>
                <a:tab pos="411480" algn="l"/>
                <a:tab pos="1524000" algn="l"/>
                <a:tab pos="2621280" algn="l"/>
                <a:tab pos="3148965" algn="l"/>
              </a:tabLst>
            </a:pPr>
            <a:r>
              <a:rPr sz="1800" b="1" spc="-5" dirty="0">
                <a:latin typeface="Arial"/>
                <a:cs typeface="Arial"/>
              </a:rPr>
              <a:t>d</a:t>
            </a:r>
            <a:r>
              <a:rPr sz="1800" b="1" dirty="0">
                <a:latin typeface="Arial"/>
                <a:cs typeface="Arial"/>
              </a:rPr>
              <a:t>e	</a:t>
            </a:r>
            <a:r>
              <a:rPr sz="1800" b="1" spc="-5" dirty="0">
                <a:latin typeface="Arial"/>
                <a:cs typeface="Arial"/>
              </a:rPr>
              <a:t>u</a:t>
            </a:r>
            <a:r>
              <a:rPr sz="1800" b="1" dirty="0">
                <a:latin typeface="Arial"/>
                <a:cs typeface="Arial"/>
              </a:rPr>
              <a:t>t</a:t>
            </a:r>
            <a:r>
              <a:rPr sz="1800" b="1" spc="-5" dirty="0">
                <a:latin typeface="Arial"/>
                <a:cs typeface="Arial"/>
              </a:rPr>
              <a:t>i</a:t>
            </a:r>
            <a:r>
              <a:rPr sz="1800" b="1" spc="5" dirty="0">
                <a:latin typeface="Arial"/>
                <a:cs typeface="Arial"/>
              </a:rPr>
              <a:t>l</a:t>
            </a:r>
            <a:r>
              <a:rPr sz="1800" b="1" spc="-5" dirty="0">
                <a:latin typeface="Arial"/>
                <a:cs typeface="Arial"/>
              </a:rPr>
              <a:t>i</a:t>
            </a:r>
            <a:r>
              <a:rPr sz="1800" b="1" dirty="0">
                <a:latin typeface="Arial"/>
                <a:cs typeface="Arial"/>
              </a:rPr>
              <a:t>z</a:t>
            </a:r>
            <a:r>
              <a:rPr sz="1800" b="1" spc="-5" dirty="0">
                <a:latin typeface="Arial"/>
                <a:cs typeface="Arial"/>
              </a:rPr>
              <a:t>a</a:t>
            </a:r>
            <a:r>
              <a:rPr sz="1800" b="1" dirty="0">
                <a:latin typeface="Arial"/>
                <a:cs typeface="Arial"/>
              </a:rPr>
              <a:t>ç</a:t>
            </a:r>
            <a:r>
              <a:rPr sz="1800" b="1" spc="5" dirty="0">
                <a:latin typeface="Arial"/>
                <a:cs typeface="Arial"/>
              </a:rPr>
              <a:t>ã</a:t>
            </a:r>
            <a:r>
              <a:rPr sz="1800" b="1" dirty="0">
                <a:latin typeface="Arial"/>
                <a:cs typeface="Arial"/>
              </a:rPr>
              <a:t>o	</a:t>
            </a:r>
            <a:r>
              <a:rPr sz="1800" b="1" spc="-5" dirty="0">
                <a:latin typeface="Arial"/>
                <a:cs typeface="Arial"/>
              </a:rPr>
              <a:t>pa</a:t>
            </a:r>
            <a:r>
              <a:rPr sz="1800" b="1" dirty="0">
                <a:latin typeface="Arial"/>
                <a:cs typeface="Arial"/>
              </a:rPr>
              <a:t>rt</a:t>
            </a:r>
            <a:r>
              <a:rPr sz="1800" b="1" spc="-5" dirty="0">
                <a:latin typeface="Arial"/>
                <a:cs typeface="Arial"/>
              </a:rPr>
              <a:t>i</a:t>
            </a:r>
            <a:r>
              <a:rPr sz="1800" b="1" dirty="0">
                <a:latin typeface="Arial"/>
                <a:cs typeface="Arial"/>
              </a:rPr>
              <a:t>c</a:t>
            </a:r>
            <a:r>
              <a:rPr sz="1800" b="1" spc="-5" dirty="0">
                <a:latin typeface="Arial"/>
                <a:cs typeface="Arial"/>
              </a:rPr>
              <a:t>u</a:t>
            </a:r>
            <a:r>
              <a:rPr sz="1800" b="1" spc="5" dirty="0">
                <a:latin typeface="Arial"/>
                <a:cs typeface="Arial"/>
              </a:rPr>
              <a:t>l</a:t>
            </a:r>
            <a:r>
              <a:rPr sz="1800" b="1" spc="-5" dirty="0">
                <a:latin typeface="Arial"/>
                <a:cs typeface="Arial"/>
              </a:rPr>
              <a:t>a</a:t>
            </a:r>
            <a:r>
              <a:rPr sz="1800" b="1" dirty="0">
                <a:latin typeface="Arial"/>
                <a:cs typeface="Arial"/>
              </a:rPr>
              <a:t>r</a:t>
            </a:r>
            <a:r>
              <a:rPr sz="1800" dirty="0">
                <a:latin typeface="Arial"/>
                <a:cs typeface="Arial"/>
              </a:rPr>
              <a:t>	</a:t>
            </a:r>
            <a:r>
              <a:rPr sz="1800" spc="-5" dirty="0">
                <a:latin typeface="Arial"/>
                <a:cs typeface="Arial"/>
              </a:rPr>
              <a:t>do</a:t>
            </a:r>
            <a:r>
              <a:rPr sz="1800" dirty="0">
                <a:latin typeface="Arial"/>
                <a:cs typeface="Arial"/>
              </a:rPr>
              <a:t>s	s</a:t>
            </a:r>
            <a:r>
              <a:rPr sz="1800" spc="-5" dirty="0">
                <a:latin typeface="Arial"/>
                <a:cs typeface="Arial"/>
              </a:rPr>
              <a:t>eu</a:t>
            </a:r>
            <a:r>
              <a:rPr sz="1800" dirty="0">
                <a:latin typeface="Arial"/>
                <a:cs typeface="Arial"/>
              </a:rPr>
              <a:t>s</a:t>
            </a:r>
          </a:p>
          <a:p>
            <a:pPr marR="5080" algn="r">
              <a:lnSpc>
                <a:spcPct val="100000"/>
              </a:lnSpc>
            </a:pPr>
            <a:r>
              <a:rPr sz="1800" spc="-5" dirty="0">
                <a:latin typeface="Arial"/>
                <a:cs typeface="Arial"/>
              </a:rPr>
              <a:t>de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11567" y="4068062"/>
            <a:ext cx="8629015" cy="31598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947285" marR="40640" algn="just">
              <a:lnSpc>
                <a:spcPct val="100000"/>
              </a:lnSpc>
              <a:spcBef>
                <a:spcPts val="100"/>
              </a:spcBef>
            </a:pPr>
            <a:r>
              <a:rPr sz="1800" u="sng" spc="-5" dirty="0">
                <a:latin typeface="Arial"/>
                <a:cs typeface="Arial"/>
              </a:rPr>
              <a:t>assistência</a:t>
            </a:r>
            <a:r>
              <a:rPr sz="1800" u="sng" spc="465" dirty="0">
                <a:latin typeface="Arial"/>
                <a:cs typeface="Arial"/>
              </a:rPr>
              <a:t> </a:t>
            </a:r>
            <a:r>
              <a:rPr sz="1800" u="sng" spc="-5" dirty="0">
                <a:latin typeface="Arial"/>
                <a:cs typeface="Arial"/>
              </a:rPr>
              <a:t>pessoal</a:t>
            </a:r>
            <a:r>
              <a:rPr sz="1800" spc="46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aprendendo</a:t>
            </a:r>
            <a:r>
              <a:rPr sz="1800" spc="47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a </a:t>
            </a:r>
            <a:r>
              <a:rPr sz="1800" spc="-49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evolução </a:t>
            </a:r>
            <a:r>
              <a:rPr sz="1800" dirty="0">
                <a:latin typeface="Arial"/>
                <a:cs typeface="Arial"/>
              </a:rPr>
              <a:t>dos </a:t>
            </a:r>
            <a:r>
              <a:rPr sz="1800" u="sng" spc="-5" dirty="0">
                <a:latin typeface="Arial"/>
                <a:cs typeface="Arial"/>
              </a:rPr>
              <a:t>interesses</a:t>
            </a:r>
            <a:r>
              <a:rPr sz="1800" spc="-5" dirty="0">
                <a:latin typeface="Arial"/>
                <a:cs typeface="Arial"/>
              </a:rPr>
              <a:t> dos seus 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u="sng" spc="-5" dirty="0">
                <a:latin typeface="Arial"/>
                <a:cs typeface="Arial"/>
              </a:rPr>
              <a:t>utilizadores</a:t>
            </a:r>
            <a:r>
              <a:rPr sz="1800" dirty="0">
                <a:latin typeface="Arial"/>
                <a:cs typeface="Arial"/>
              </a:rPr>
              <a:t> com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o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objectivo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de </a:t>
            </a:r>
            <a:r>
              <a:rPr sz="1800" spc="-49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destacar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histórias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particularmente 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 err="1">
                <a:latin typeface="Arial"/>
                <a:cs typeface="Arial"/>
              </a:rPr>
              <a:t>relevantes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constantes”</a:t>
            </a:r>
            <a:r>
              <a:rPr sz="1800" spc="-7" baseline="25462" dirty="0">
                <a:latin typeface="Arial"/>
                <a:cs typeface="Arial"/>
              </a:rPr>
              <a:t>1</a:t>
            </a:r>
            <a:endParaRPr lang="pt-PT" sz="1800" spc="-7" baseline="25462" dirty="0">
              <a:latin typeface="Arial"/>
              <a:cs typeface="Arial"/>
            </a:endParaRPr>
          </a:p>
          <a:p>
            <a:pPr marL="4947285" marR="40640" algn="just">
              <a:lnSpc>
                <a:spcPct val="100000"/>
              </a:lnSpc>
              <a:spcBef>
                <a:spcPts val="100"/>
              </a:spcBef>
            </a:pPr>
            <a:endParaRPr lang="pt-PT" spc="-7" baseline="25462" dirty="0">
              <a:latin typeface="Arial"/>
              <a:cs typeface="Arial"/>
            </a:endParaRPr>
          </a:p>
          <a:p>
            <a:pPr marL="4947285" marR="40640" algn="just">
              <a:lnSpc>
                <a:spcPct val="100000"/>
              </a:lnSpc>
              <a:spcBef>
                <a:spcPts val="100"/>
              </a:spcBef>
            </a:pPr>
            <a:endParaRPr lang="pt-PT" sz="1800" spc="-7" baseline="25462" dirty="0">
              <a:latin typeface="Arial"/>
              <a:cs typeface="Arial"/>
            </a:endParaRPr>
          </a:p>
          <a:p>
            <a:pPr marL="4947285" marR="40640" algn="just">
              <a:lnSpc>
                <a:spcPct val="100000"/>
              </a:lnSpc>
              <a:spcBef>
                <a:spcPts val="100"/>
              </a:spcBef>
            </a:pPr>
            <a:endParaRPr lang="pt-PT" spc="-7" baseline="25462" dirty="0">
              <a:latin typeface="Arial"/>
              <a:cs typeface="Arial"/>
            </a:endParaRPr>
          </a:p>
          <a:p>
            <a:pPr marL="4947285" marR="40640" algn="just">
              <a:lnSpc>
                <a:spcPct val="100000"/>
              </a:lnSpc>
              <a:spcBef>
                <a:spcPts val="100"/>
              </a:spcBef>
            </a:pPr>
            <a:endParaRPr sz="1800" baseline="25462" dirty="0">
              <a:latin typeface="Arial"/>
              <a:cs typeface="Arial"/>
            </a:endParaRPr>
          </a:p>
          <a:p>
            <a:pPr marL="50800" algn="just">
              <a:lnSpc>
                <a:spcPct val="100000"/>
              </a:lnSpc>
              <a:spcBef>
                <a:spcPts val="1055"/>
              </a:spcBef>
            </a:pPr>
            <a:r>
              <a:rPr sz="1800" spc="-97" baseline="25462" dirty="0">
                <a:latin typeface="Arial"/>
                <a:cs typeface="Arial"/>
              </a:rPr>
              <a:t>1</a:t>
            </a:r>
            <a:r>
              <a:rPr sz="1800" spc="-65" dirty="0">
                <a:latin typeface="Arial"/>
                <a:cs typeface="Arial"/>
              </a:rPr>
              <a:t>T.</a:t>
            </a:r>
            <a:r>
              <a:rPr sz="1800" spc="-2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M.</a:t>
            </a:r>
            <a:r>
              <a:rPr sz="1800" spc="-5" dirty="0">
                <a:latin typeface="Arial"/>
                <a:cs typeface="Arial"/>
              </a:rPr>
              <a:t> Mitchell,</a:t>
            </a:r>
            <a:r>
              <a:rPr sz="1800" spc="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Machine</a:t>
            </a:r>
            <a:r>
              <a:rPr sz="1800" spc="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Learning,</a:t>
            </a:r>
            <a:r>
              <a:rPr sz="1800" spc="3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USA: McGraw </a:t>
            </a:r>
            <a:r>
              <a:rPr sz="1800" dirty="0">
                <a:latin typeface="Arial"/>
                <a:cs typeface="Arial"/>
              </a:rPr>
              <a:t>- </a:t>
            </a:r>
            <a:r>
              <a:rPr sz="1800" spc="-5" dirty="0">
                <a:latin typeface="Arial"/>
                <a:cs typeface="Arial"/>
              </a:rPr>
              <a:t>Hill,</a:t>
            </a:r>
            <a:r>
              <a:rPr sz="1800" spc="1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1997</a:t>
            </a:r>
            <a:endParaRPr sz="1800" dirty="0">
              <a:latin typeface="Arial"/>
              <a:cs typeface="Arial"/>
            </a:endParaRPr>
          </a:p>
          <a:p>
            <a:pPr marL="50800" marR="282575" algn="just">
              <a:lnSpc>
                <a:spcPct val="100000"/>
              </a:lnSpc>
            </a:pPr>
            <a:r>
              <a:rPr sz="1800" spc="-5" dirty="0">
                <a:latin typeface="Arial"/>
                <a:cs typeface="Arial"/>
              </a:rPr>
              <a:t>Fonte imagem: </a:t>
            </a:r>
            <a:r>
              <a:rPr sz="1800" u="heavy" spc="-10" dirty="0">
                <a:uFill>
                  <a:solidFill>
                    <a:srgbClr val="000000"/>
                  </a:solidFill>
                </a:uFill>
                <a:latin typeface="Arial"/>
                <a:cs typeface="Arial"/>
                <a:hlinkClick r:id="rId2"/>
              </a:rPr>
              <a:t>http://2.bp.blogspot.com/-AY4QY1sRIMY/T2-Xul2QhjI/AAAAAAAA </a:t>
            </a:r>
            <a:r>
              <a:rPr sz="1800" spc="-490" dirty="0">
                <a:latin typeface="Arial"/>
                <a:cs typeface="Arial"/>
              </a:rPr>
              <a:t> </a:t>
            </a:r>
            <a:r>
              <a:rPr sz="1800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AAs/dwnn4HjFIU8/s1600/computer_cartoon.gif</a:t>
            </a:r>
            <a:endParaRPr sz="1800" dirty="0">
              <a:latin typeface="Arial"/>
              <a:cs typeface="Arial"/>
            </a:endParaRPr>
          </a:p>
        </p:txBody>
      </p:sp>
      <p:pic>
        <p:nvPicPr>
          <p:cNvPr id="14" name="object 1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886590" y="3410711"/>
            <a:ext cx="2903220" cy="21717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08467" y="398946"/>
            <a:ext cx="3273164" cy="5215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spc="-15" dirty="0">
                <a:solidFill>
                  <a:schemeClr val="tx1"/>
                </a:solidFill>
                <a:latin typeface="Calibri" panose="020F0502020204030204" pitchFamily="34" charset="0"/>
              </a:rPr>
              <a:t>Aprendizagem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22960" y="1569932"/>
            <a:ext cx="8731885" cy="35419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100"/>
              </a:spcBef>
            </a:pPr>
            <a:r>
              <a:rPr sz="2400" spc="-25" dirty="0">
                <a:latin typeface="Calibri"/>
                <a:cs typeface="Calibri"/>
              </a:rPr>
              <a:t>“Aquisição </a:t>
            </a:r>
            <a:r>
              <a:rPr sz="2400" spc="-5" dirty="0">
                <a:latin typeface="Calibri"/>
                <a:cs typeface="Calibri"/>
              </a:rPr>
              <a:t>de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u="sng" spc="-10" dirty="0">
                <a:latin typeface="Calibri"/>
                <a:cs typeface="Calibri"/>
              </a:rPr>
              <a:t>conhecimentos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através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da </a:t>
            </a:r>
            <a:r>
              <a:rPr sz="2400" b="1" spc="-5" dirty="0">
                <a:latin typeface="Calibri"/>
                <a:cs typeface="Calibri"/>
              </a:rPr>
              <a:t>experiência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ou do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b="1" spc="-5" dirty="0">
                <a:latin typeface="Calibri"/>
                <a:cs typeface="Calibri"/>
              </a:rPr>
              <a:t>ensino</a:t>
            </a:r>
            <a:r>
              <a:rPr sz="2400" spc="-5" dirty="0">
                <a:latin typeface="Calibri"/>
                <a:cs typeface="Calibri"/>
              </a:rPr>
              <a:t>”</a:t>
            </a:r>
            <a:r>
              <a:rPr sz="2400" spc="-7" baseline="24305" dirty="0">
                <a:latin typeface="Calibri"/>
                <a:cs typeface="Calibri"/>
              </a:rPr>
              <a:t>1</a:t>
            </a:r>
            <a:endParaRPr lang="pt-PT" sz="2400" spc="-7" baseline="24305" dirty="0">
              <a:latin typeface="Calibri"/>
              <a:cs typeface="Calibri"/>
            </a:endParaRPr>
          </a:p>
          <a:p>
            <a:pPr marL="63500">
              <a:lnSpc>
                <a:spcPct val="100000"/>
              </a:lnSpc>
              <a:spcBef>
                <a:spcPts val="100"/>
              </a:spcBef>
            </a:pPr>
            <a:endParaRPr sz="2400" baseline="24305" dirty="0">
              <a:latin typeface="Calibri"/>
              <a:cs typeface="Calibri"/>
            </a:endParaRPr>
          </a:p>
          <a:p>
            <a:pPr marL="63500" marR="240665">
              <a:lnSpc>
                <a:spcPct val="100000"/>
              </a:lnSpc>
              <a:spcBef>
                <a:spcPts val="2240"/>
              </a:spcBef>
            </a:pPr>
            <a:r>
              <a:rPr sz="2400" spc="-25" dirty="0">
                <a:latin typeface="Calibri"/>
                <a:cs typeface="Calibri"/>
              </a:rPr>
              <a:t>“Aquisição</a:t>
            </a:r>
            <a:r>
              <a:rPr sz="2400" spc="-2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de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novos</a:t>
            </a:r>
            <a:r>
              <a:rPr sz="2400" spc="5" dirty="0">
                <a:latin typeface="Calibri"/>
                <a:cs typeface="Calibri"/>
              </a:rPr>
              <a:t> </a:t>
            </a:r>
            <a:r>
              <a:rPr sz="2400" u="sng" spc="-10" dirty="0">
                <a:latin typeface="Calibri"/>
                <a:cs typeface="Calibri"/>
              </a:rPr>
              <a:t>comportamentos</a:t>
            </a:r>
            <a:r>
              <a:rPr sz="2400" spc="-3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ou</a:t>
            </a:r>
            <a:r>
              <a:rPr sz="2400" spc="10" dirty="0">
                <a:latin typeface="Calibri"/>
                <a:cs typeface="Calibri"/>
              </a:rPr>
              <a:t> </a:t>
            </a:r>
            <a:r>
              <a:rPr sz="2400" u="sng" spc="-10" dirty="0">
                <a:latin typeface="Calibri"/>
                <a:cs typeface="Calibri"/>
              </a:rPr>
              <a:t>conhecimentos</a:t>
            </a:r>
            <a:r>
              <a:rPr sz="2400" spc="-10" dirty="0">
                <a:latin typeface="Calibri"/>
                <a:cs typeface="Calibri"/>
              </a:rPr>
              <a:t>, </a:t>
            </a:r>
            <a:r>
              <a:rPr sz="2400" spc="-15" dirty="0">
                <a:latin typeface="Calibri"/>
                <a:cs typeface="Calibri"/>
              </a:rPr>
              <a:t>resultante </a:t>
            </a:r>
            <a:r>
              <a:rPr sz="2400" spc="-52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da necessidade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b="1" spc="-10" dirty="0">
                <a:latin typeface="Calibri"/>
                <a:cs typeface="Calibri"/>
              </a:rPr>
              <a:t>psicológica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ou </a:t>
            </a:r>
            <a:r>
              <a:rPr sz="2400" b="1" spc="-5" dirty="0">
                <a:latin typeface="Calibri"/>
                <a:cs typeface="Calibri"/>
              </a:rPr>
              <a:t>fisiológica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de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adaptação</a:t>
            </a:r>
            <a:r>
              <a:rPr sz="2400" spc="-2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meio”</a:t>
            </a:r>
            <a:r>
              <a:rPr sz="2400" baseline="24305" dirty="0">
                <a:latin typeface="Calibri"/>
                <a:cs typeface="Calibri"/>
              </a:rPr>
              <a:t>2</a:t>
            </a:r>
            <a:endParaRPr lang="pt-PT" sz="2400" baseline="24305" dirty="0">
              <a:latin typeface="Calibri"/>
              <a:cs typeface="Calibri"/>
            </a:endParaRPr>
          </a:p>
          <a:p>
            <a:pPr marL="63500" marR="240665">
              <a:lnSpc>
                <a:spcPct val="100000"/>
              </a:lnSpc>
              <a:spcBef>
                <a:spcPts val="2240"/>
              </a:spcBef>
            </a:pPr>
            <a:endParaRPr sz="2400" baseline="24305" dirty="0">
              <a:latin typeface="Calibri"/>
              <a:cs typeface="Calibri"/>
            </a:endParaRPr>
          </a:p>
          <a:p>
            <a:pPr marL="63500" marR="43180">
              <a:lnSpc>
                <a:spcPct val="100000"/>
              </a:lnSpc>
              <a:spcBef>
                <a:spcPts val="1885"/>
              </a:spcBef>
            </a:pPr>
            <a:r>
              <a:rPr sz="2400" spc="-10" dirty="0">
                <a:latin typeface="Calibri"/>
                <a:cs typeface="Calibri"/>
              </a:rPr>
              <a:t>“Processo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pelo qual</a:t>
            </a:r>
            <a:r>
              <a:rPr sz="2400" spc="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as </a:t>
            </a:r>
            <a:r>
              <a:rPr sz="2400" u="sng" spc="-10" dirty="0" err="1">
                <a:latin typeface="Calibri"/>
                <a:cs typeface="Calibri"/>
              </a:rPr>
              <a:t>competências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20" dirty="0">
                <a:latin typeface="Calibri"/>
                <a:cs typeface="Calibri"/>
              </a:rPr>
              <a:t> </a:t>
            </a:r>
            <a:r>
              <a:rPr sz="2400" u="sng" spc="-5" dirty="0">
                <a:latin typeface="Calibri"/>
                <a:cs typeface="Calibri"/>
              </a:rPr>
              <a:t>habilidades</a:t>
            </a:r>
            <a:r>
              <a:rPr sz="2400" spc="-5" dirty="0">
                <a:latin typeface="Calibri"/>
                <a:cs typeface="Calibri"/>
              </a:rPr>
              <a:t>,</a:t>
            </a:r>
            <a:r>
              <a:rPr sz="2400" spc="5" dirty="0">
                <a:latin typeface="Calibri"/>
                <a:cs typeface="Calibri"/>
              </a:rPr>
              <a:t> </a:t>
            </a:r>
            <a:r>
              <a:rPr sz="2400" u="sng" spc="-10" dirty="0">
                <a:latin typeface="Calibri"/>
                <a:cs typeface="Calibri"/>
              </a:rPr>
              <a:t>conhecimentos</a:t>
            </a:r>
            <a:r>
              <a:rPr sz="2400" spc="-10" dirty="0">
                <a:latin typeface="Calibri"/>
                <a:cs typeface="Calibri"/>
              </a:rPr>
              <a:t>, 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u="sng" spc="-10" dirty="0">
                <a:latin typeface="Calibri"/>
                <a:cs typeface="Calibri"/>
              </a:rPr>
              <a:t>comportamento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ou </a:t>
            </a:r>
            <a:r>
              <a:rPr sz="2400" u="sng" spc="-15" dirty="0">
                <a:latin typeface="Calibri"/>
                <a:cs typeface="Calibri"/>
              </a:rPr>
              <a:t>valores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5" dirty="0" err="1">
                <a:latin typeface="Calibri"/>
                <a:cs typeface="Calibri"/>
              </a:rPr>
              <a:t>são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b="1" spc="-5" dirty="0" err="1">
                <a:latin typeface="Calibri"/>
                <a:cs typeface="Calibri"/>
              </a:rPr>
              <a:t>adquiridos</a:t>
            </a:r>
            <a:r>
              <a:rPr sz="2400" spc="-5" dirty="0">
                <a:latin typeface="Calibri"/>
                <a:cs typeface="Calibri"/>
              </a:rPr>
              <a:t> ou </a:t>
            </a:r>
            <a:r>
              <a:rPr sz="2400" b="1" spc="-5" dirty="0">
                <a:latin typeface="Calibri"/>
                <a:cs typeface="Calibri"/>
              </a:rPr>
              <a:t>modificados</a:t>
            </a:r>
            <a:r>
              <a:rPr sz="2400" spc="-5" dirty="0">
                <a:latin typeface="Calibri"/>
                <a:cs typeface="Calibri"/>
              </a:rPr>
              <a:t>, </a:t>
            </a:r>
            <a:r>
              <a:rPr sz="2400" spc="-10" dirty="0">
                <a:latin typeface="Calibri"/>
                <a:cs typeface="Calibri"/>
              </a:rPr>
              <a:t>como 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resultado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de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u="sng" spc="-15" dirty="0">
                <a:latin typeface="Calibri"/>
                <a:cs typeface="Calibri"/>
              </a:rPr>
              <a:t>estudo</a:t>
            </a:r>
            <a:r>
              <a:rPr sz="2400" spc="-15" dirty="0">
                <a:latin typeface="Calibri"/>
                <a:cs typeface="Calibri"/>
              </a:rPr>
              <a:t>,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u="sng" spc="-5" dirty="0">
                <a:latin typeface="Calibri"/>
                <a:cs typeface="Calibri"/>
              </a:rPr>
              <a:t>experiência</a:t>
            </a:r>
            <a:r>
              <a:rPr sz="2400" spc="-5" dirty="0">
                <a:latin typeface="Calibri"/>
                <a:cs typeface="Calibri"/>
              </a:rPr>
              <a:t>,</a:t>
            </a:r>
            <a:r>
              <a:rPr sz="2400" spc="-25" dirty="0">
                <a:latin typeface="Calibri"/>
                <a:cs typeface="Calibri"/>
              </a:rPr>
              <a:t> </a:t>
            </a:r>
            <a:r>
              <a:rPr sz="2400" u="sng" spc="-15" dirty="0">
                <a:latin typeface="Calibri"/>
                <a:cs typeface="Calibri"/>
              </a:rPr>
              <a:t>formação</a:t>
            </a:r>
            <a:r>
              <a:rPr sz="2400" spc="-15" dirty="0">
                <a:latin typeface="Calibri"/>
                <a:cs typeface="Calibri"/>
              </a:rPr>
              <a:t>,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u="sng" spc="-5" dirty="0">
                <a:latin typeface="Calibri"/>
                <a:cs typeface="Calibri"/>
              </a:rPr>
              <a:t>raciocínio</a:t>
            </a:r>
            <a:r>
              <a:rPr sz="2400" spc="-3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e </a:t>
            </a:r>
            <a:r>
              <a:rPr sz="2400" u="sng" spc="-10" dirty="0">
                <a:latin typeface="Calibri"/>
                <a:cs typeface="Calibri"/>
              </a:rPr>
              <a:t>observação</a:t>
            </a:r>
            <a:r>
              <a:rPr sz="2400" spc="-10" dirty="0">
                <a:latin typeface="Calibri"/>
                <a:cs typeface="Calibri"/>
              </a:rPr>
              <a:t>”</a:t>
            </a:r>
            <a:r>
              <a:rPr sz="2400" spc="-15" baseline="24305" dirty="0">
                <a:latin typeface="Calibri"/>
                <a:cs typeface="Calibri"/>
              </a:rPr>
              <a:t>3</a:t>
            </a:r>
            <a:endParaRPr sz="2400" baseline="24305" dirty="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54470" y="5817688"/>
            <a:ext cx="8482965" cy="12446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 marR="30480">
              <a:lnSpc>
                <a:spcPct val="100000"/>
              </a:lnSpc>
              <a:spcBef>
                <a:spcPts val="95"/>
              </a:spcBef>
            </a:pPr>
            <a:r>
              <a:rPr sz="1575" spc="-7" baseline="26455" dirty="0">
                <a:latin typeface="Arial"/>
                <a:cs typeface="Arial"/>
              </a:rPr>
              <a:t>1</a:t>
            </a:r>
            <a:r>
              <a:rPr sz="1600" spc="-5" dirty="0">
                <a:latin typeface="Arial"/>
                <a:cs typeface="Arial"/>
              </a:rPr>
              <a:t>Infopédia</a:t>
            </a:r>
            <a:r>
              <a:rPr sz="1600" spc="1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[Em</a:t>
            </a:r>
            <a:r>
              <a:rPr sz="1600" spc="3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linha].</a:t>
            </a:r>
            <a:r>
              <a:rPr sz="1600" spc="1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Porto:</a:t>
            </a:r>
            <a:r>
              <a:rPr sz="1600" spc="4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Porto</a:t>
            </a:r>
            <a:r>
              <a:rPr sz="1600" spc="3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Editora,</a:t>
            </a:r>
            <a:r>
              <a:rPr sz="1600" spc="2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2003-2013.</a:t>
            </a:r>
            <a:r>
              <a:rPr sz="1600" spc="3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Disponível</a:t>
            </a:r>
            <a:r>
              <a:rPr sz="1600" spc="1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em</a:t>
            </a:r>
            <a:r>
              <a:rPr sz="1600" spc="30" dirty="0">
                <a:latin typeface="Arial"/>
                <a:cs typeface="Arial"/>
              </a:rPr>
              <a:t> </a:t>
            </a:r>
            <a:r>
              <a:rPr sz="1600" u="heavy" spc="-10" dirty="0">
                <a:uFill>
                  <a:solidFill>
                    <a:srgbClr val="000000"/>
                  </a:solidFill>
                </a:uFill>
                <a:latin typeface="Arial"/>
                <a:cs typeface="Arial"/>
                <a:hlinkClick r:id="rId2"/>
              </a:rPr>
              <a:t>http://www.infopedia.pt/ </a:t>
            </a:r>
            <a:r>
              <a:rPr sz="1600" spc="-430" dirty="0">
                <a:latin typeface="Arial"/>
                <a:cs typeface="Arial"/>
              </a:rPr>
              <a:t> </a:t>
            </a:r>
            <a:r>
              <a:rPr sz="1600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pesquisa-global/aprendizagem</a:t>
            </a:r>
            <a:r>
              <a:rPr sz="1600" spc="-5" dirty="0">
                <a:latin typeface="Arial"/>
                <a:cs typeface="Arial"/>
              </a:rPr>
              <a:t>&gt;.</a:t>
            </a:r>
            <a:endParaRPr sz="1600" dirty="0">
              <a:latin typeface="Arial"/>
              <a:cs typeface="Arial"/>
            </a:endParaRPr>
          </a:p>
          <a:p>
            <a:pPr marL="38100" marR="69850">
              <a:lnSpc>
                <a:spcPct val="100000"/>
              </a:lnSpc>
            </a:pPr>
            <a:r>
              <a:rPr sz="1575" spc="-7" baseline="26455" dirty="0">
                <a:latin typeface="Arial"/>
                <a:cs typeface="Arial"/>
              </a:rPr>
              <a:t>2</a:t>
            </a:r>
            <a:r>
              <a:rPr sz="1600" spc="-5" dirty="0">
                <a:latin typeface="Arial"/>
                <a:cs typeface="Arial"/>
              </a:rPr>
              <a:t>R. Mesquita e </a:t>
            </a:r>
            <a:r>
              <a:rPr sz="1600" spc="-95" dirty="0">
                <a:latin typeface="Arial"/>
                <a:cs typeface="Arial"/>
              </a:rPr>
              <a:t>F.</a:t>
            </a:r>
            <a:r>
              <a:rPr sz="1600" spc="-9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Duarte, Dicionário de </a:t>
            </a:r>
            <a:r>
              <a:rPr sz="1600" dirty="0">
                <a:latin typeface="Arial"/>
                <a:cs typeface="Arial"/>
              </a:rPr>
              <a:t>Psicologia </a:t>
            </a:r>
            <a:r>
              <a:rPr sz="1600" spc="-5" dirty="0">
                <a:latin typeface="Arial"/>
                <a:cs typeface="Arial"/>
              </a:rPr>
              <a:t>[Em linha]. Plátano Editora, S.A., 1996. </a:t>
            </a:r>
            <a:r>
              <a:rPr sz="160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Disponível</a:t>
            </a:r>
            <a:r>
              <a:rPr sz="1600" spc="8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em:</a:t>
            </a:r>
            <a:r>
              <a:rPr sz="1600" spc="135" dirty="0">
                <a:latin typeface="Arial"/>
                <a:cs typeface="Arial"/>
              </a:rPr>
              <a:t> </a:t>
            </a:r>
            <a:r>
              <a:rPr sz="1600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  <a:hlinkClick r:id="rId3"/>
              </a:rPr>
              <a:t>http://psicologiacademica.blogspot.com/2010/05/dicionario-de-psicologia.html </a:t>
            </a:r>
            <a:r>
              <a:rPr sz="1600" spc="-430" dirty="0">
                <a:latin typeface="Arial"/>
                <a:cs typeface="Arial"/>
              </a:rPr>
              <a:t> </a:t>
            </a:r>
            <a:r>
              <a:rPr sz="1575" baseline="26455" dirty="0">
                <a:latin typeface="Arial"/>
                <a:cs typeface="Arial"/>
              </a:rPr>
              <a:t>3</a:t>
            </a:r>
            <a:r>
              <a:rPr sz="1600" dirty="0">
                <a:latin typeface="Arial"/>
                <a:cs typeface="Arial"/>
              </a:rPr>
              <a:t>Wikipedia</a:t>
            </a:r>
            <a:r>
              <a:rPr sz="1600" spc="-4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[Em</a:t>
            </a:r>
            <a:r>
              <a:rPr sz="1600" spc="1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linha].</a:t>
            </a:r>
            <a:r>
              <a:rPr sz="160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Disponível em:</a:t>
            </a:r>
            <a:r>
              <a:rPr sz="1600" spc="15" dirty="0">
                <a:latin typeface="Arial"/>
                <a:cs typeface="Arial"/>
              </a:rPr>
              <a:t> </a:t>
            </a:r>
            <a:r>
              <a:rPr sz="1600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  <a:hlinkClick r:id="rId4"/>
              </a:rPr>
              <a:t>http://pt.wikipedia.org/wiki/Aprendizagem</a:t>
            </a:r>
            <a:endParaRPr sz="1600" dirty="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863457" y="6844296"/>
            <a:ext cx="822960" cy="363220"/>
          </a:xfrm>
          <a:custGeom>
            <a:avLst/>
            <a:gdLst/>
            <a:ahLst/>
            <a:cxnLst/>
            <a:rect l="l" t="t" r="r" b="b"/>
            <a:pathLst>
              <a:path w="822959" h="363220">
                <a:moveTo>
                  <a:pt x="822960" y="196596"/>
                </a:moveTo>
                <a:lnTo>
                  <a:pt x="638556" y="13614"/>
                </a:lnTo>
                <a:lnTo>
                  <a:pt x="638556" y="345859"/>
                </a:lnTo>
                <a:lnTo>
                  <a:pt x="629412" y="355092"/>
                </a:lnTo>
                <a:lnTo>
                  <a:pt x="638556" y="345859"/>
                </a:lnTo>
                <a:lnTo>
                  <a:pt x="638556" y="13614"/>
                </a:lnTo>
                <a:lnTo>
                  <a:pt x="624840" y="0"/>
                </a:lnTo>
                <a:lnTo>
                  <a:pt x="624840" y="100584"/>
                </a:lnTo>
                <a:lnTo>
                  <a:pt x="0" y="100584"/>
                </a:lnTo>
                <a:lnTo>
                  <a:pt x="0" y="292608"/>
                </a:lnTo>
                <a:lnTo>
                  <a:pt x="12192" y="292608"/>
                </a:lnTo>
                <a:lnTo>
                  <a:pt x="24384" y="292608"/>
                </a:lnTo>
                <a:lnTo>
                  <a:pt x="624840" y="292608"/>
                </a:lnTo>
                <a:lnTo>
                  <a:pt x="624840" y="362712"/>
                </a:lnTo>
                <a:lnTo>
                  <a:pt x="629412" y="362712"/>
                </a:lnTo>
                <a:lnTo>
                  <a:pt x="650748" y="362712"/>
                </a:lnTo>
                <a:lnTo>
                  <a:pt x="656844" y="362712"/>
                </a:lnTo>
                <a:lnTo>
                  <a:pt x="795528" y="224028"/>
                </a:lnTo>
                <a:lnTo>
                  <a:pt x="822960" y="19659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7032" y="806450"/>
            <a:ext cx="8637905" cy="5215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spc="-15" dirty="0">
                <a:solidFill>
                  <a:schemeClr val="tx1"/>
                </a:solidFill>
                <a:latin typeface="Calibri" panose="020F0502020204030204" pitchFamily="34" charset="0"/>
              </a:rPr>
              <a:t>Aprendizagem</a:t>
            </a:r>
            <a:r>
              <a:rPr b="1" spc="-30" dirty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b="1" spc="-15" dirty="0">
                <a:solidFill>
                  <a:schemeClr val="tx1"/>
                </a:solidFill>
                <a:latin typeface="Calibri" panose="020F0502020204030204" pitchFamily="34" charset="0"/>
              </a:rPr>
              <a:t>Automática </a:t>
            </a:r>
            <a:r>
              <a:rPr b="1" spc="-5" dirty="0">
                <a:solidFill>
                  <a:schemeClr val="tx1"/>
                </a:solidFill>
                <a:latin typeface="Calibri" panose="020F0502020204030204" pitchFamily="34" charset="0"/>
              </a:rPr>
              <a:t>(</a:t>
            </a:r>
            <a:r>
              <a:rPr b="1" i="1" spc="-5" dirty="0">
                <a:solidFill>
                  <a:schemeClr val="tx1"/>
                </a:solidFill>
                <a:latin typeface="Calibri" panose="020F0502020204030204" pitchFamily="34" charset="0"/>
                <a:cs typeface="Calibri"/>
              </a:rPr>
              <a:t>Machine</a:t>
            </a:r>
            <a:r>
              <a:rPr b="1" i="1" spc="-10" dirty="0">
                <a:solidFill>
                  <a:schemeClr val="tx1"/>
                </a:solidFill>
                <a:latin typeface="Calibri" panose="020F0502020204030204" pitchFamily="34" charset="0"/>
                <a:cs typeface="Calibri"/>
              </a:rPr>
              <a:t> </a:t>
            </a:r>
            <a:r>
              <a:rPr b="1" i="1" spc="-5" dirty="0">
                <a:solidFill>
                  <a:schemeClr val="tx1"/>
                </a:solidFill>
                <a:latin typeface="Calibri" panose="020F0502020204030204" pitchFamily="34" charset="0"/>
                <a:cs typeface="Calibri"/>
              </a:rPr>
              <a:t>Learning</a:t>
            </a:r>
            <a:r>
              <a:rPr b="1" spc="-5" dirty="0">
                <a:solidFill>
                  <a:schemeClr val="tx1"/>
                </a:solidFill>
                <a:latin typeface="Calibri" panose="020F0502020204030204" pitchFamily="34" charset="0"/>
              </a:rPr>
              <a:t>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69900" y="2398400"/>
            <a:ext cx="9449435" cy="4270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28980" marR="55880" indent="-342900" algn="just">
              <a:lnSpc>
                <a:spcPct val="100000"/>
              </a:lnSpc>
              <a:spcBef>
                <a:spcPts val="100"/>
              </a:spcBef>
            </a:pPr>
            <a:r>
              <a:rPr sz="2600" dirty="0">
                <a:latin typeface="Calibri"/>
                <a:cs typeface="Calibri"/>
              </a:rPr>
              <a:t>“…uma</a:t>
            </a:r>
            <a:r>
              <a:rPr sz="2600" spc="5" dirty="0">
                <a:latin typeface="Calibri"/>
                <a:cs typeface="Calibri"/>
              </a:rPr>
              <a:t> </a:t>
            </a:r>
            <a:r>
              <a:rPr sz="2600" spc="-5" dirty="0">
                <a:latin typeface="Calibri"/>
                <a:cs typeface="Calibri"/>
              </a:rPr>
              <a:t>máquina</a:t>
            </a:r>
            <a:r>
              <a:rPr sz="2600" dirty="0">
                <a:latin typeface="Calibri"/>
                <a:cs typeface="Calibri"/>
              </a:rPr>
              <a:t> </a:t>
            </a:r>
            <a:r>
              <a:rPr sz="2600" spc="-10" dirty="0">
                <a:latin typeface="Calibri"/>
                <a:cs typeface="Calibri"/>
              </a:rPr>
              <a:t>aprende</a:t>
            </a:r>
            <a:r>
              <a:rPr sz="2600" spc="-5" dirty="0">
                <a:latin typeface="Calibri"/>
                <a:cs typeface="Calibri"/>
              </a:rPr>
              <a:t> </a:t>
            </a:r>
            <a:r>
              <a:rPr sz="2600" spc="-15" dirty="0">
                <a:latin typeface="Calibri"/>
                <a:cs typeface="Calibri"/>
              </a:rPr>
              <a:t>sempre</a:t>
            </a:r>
            <a:r>
              <a:rPr sz="2600" spc="-10" dirty="0">
                <a:latin typeface="Calibri"/>
                <a:cs typeface="Calibri"/>
              </a:rPr>
              <a:t> </a:t>
            </a:r>
            <a:r>
              <a:rPr sz="2600" spc="-5" dirty="0">
                <a:latin typeface="Calibri"/>
                <a:cs typeface="Calibri"/>
              </a:rPr>
              <a:t>que</a:t>
            </a:r>
            <a:r>
              <a:rPr sz="2600" dirty="0">
                <a:latin typeface="Calibri"/>
                <a:cs typeface="Calibri"/>
              </a:rPr>
              <a:t> </a:t>
            </a:r>
            <a:r>
              <a:rPr sz="2600" spc="-20" dirty="0">
                <a:latin typeface="Calibri"/>
                <a:cs typeface="Calibri"/>
              </a:rPr>
              <a:t>esta</a:t>
            </a:r>
            <a:r>
              <a:rPr sz="2600" spc="-15" dirty="0">
                <a:latin typeface="Calibri"/>
                <a:cs typeface="Calibri"/>
              </a:rPr>
              <a:t> </a:t>
            </a:r>
            <a:r>
              <a:rPr sz="2600" spc="-15" dirty="0">
                <a:solidFill>
                  <a:schemeClr val="accent1">
                    <a:lumMod val="75000"/>
                  </a:schemeClr>
                </a:solidFill>
                <a:latin typeface="Calibri"/>
                <a:cs typeface="Calibri"/>
              </a:rPr>
              <a:t>altera</a:t>
            </a:r>
            <a:r>
              <a:rPr sz="2600" spc="-10" dirty="0">
                <a:latin typeface="Calibri"/>
                <a:cs typeface="Calibri"/>
              </a:rPr>
              <a:t> </a:t>
            </a:r>
            <a:r>
              <a:rPr sz="2600" dirty="0">
                <a:latin typeface="Calibri"/>
                <a:cs typeface="Calibri"/>
              </a:rPr>
              <a:t>a</a:t>
            </a:r>
            <a:r>
              <a:rPr sz="2600" spc="5" dirty="0">
                <a:latin typeface="Calibri"/>
                <a:cs typeface="Calibri"/>
              </a:rPr>
              <a:t> </a:t>
            </a:r>
            <a:r>
              <a:rPr sz="2600" dirty="0">
                <a:latin typeface="Calibri"/>
                <a:cs typeface="Calibri"/>
              </a:rPr>
              <a:t>sua </a:t>
            </a:r>
            <a:r>
              <a:rPr sz="2600" spc="5" dirty="0">
                <a:latin typeface="Calibri"/>
                <a:cs typeface="Calibri"/>
              </a:rPr>
              <a:t> </a:t>
            </a:r>
            <a:r>
              <a:rPr sz="2600" u="sng" spc="-10" dirty="0">
                <a:latin typeface="Calibri"/>
                <a:cs typeface="Calibri"/>
              </a:rPr>
              <a:t>estrutura</a:t>
            </a:r>
            <a:r>
              <a:rPr sz="2600" spc="-10" dirty="0">
                <a:latin typeface="Calibri"/>
                <a:cs typeface="Calibri"/>
              </a:rPr>
              <a:t>, </a:t>
            </a:r>
            <a:r>
              <a:rPr sz="2600" u="sng" spc="-15" dirty="0">
                <a:latin typeface="Calibri"/>
                <a:cs typeface="Calibri"/>
              </a:rPr>
              <a:t>programa</a:t>
            </a:r>
            <a:r>
              <a:rPr sz="2600" spc="-15" dirty="0">
                <a:latin typeface="Calibri"/>
                <a:cs typeface="Calibri"/>
              </a:rPr>
              <a:t> </a:t>
            </a:r>
            <a:r>
              <a:rPr sz="2600" spc="-5" dirty="0">
                <a:latin typeface="Calibri"/>
                <a:cs typeface="Calibri"/>
              </a:rPr>
              <a:t>ou </a:t>
            </a:r>
            <a:r>
              <a:rPr sz="2600" u="sng" spc="-5" dirty="0">
                <a:latin typeface="Calibri"/>
                <a:cs typeface="Calibri"/>
              </a:rPr>
              <a:t>dados</a:t>
            </a:r>
            <a:r>
              <a:rPr sz="2600" spc="-5" dirty="0">
                <a:latin typeface="Calibri"/>
                <a:cs typeface="Calibri"/>
              </a:rPr>
              <a:t> </a:t>
            </a:r>
            <a:r>
              <a:rPr sz="2600" spc="-10" dirty="0">
                <a:latin typeface="Calibri"/>
                <a:cs typeface="Calibri"/>
              </a:rPr>
              <a:t>(com </a:t>
            </a:r>
            <a:r>
              <a:rPr sz="2600" spc="-5" dirty="0">
                <a:latin typeface="Calibri"/>
                <a:cs typeface="Calibri"/>
              </a:rPr>
              <a:t>base nos </a:t>
            </a:r>
            <a:r>
              <a:rPr sz="2600" spc="-15" dirty="0">
                <a:latin typeface="Calibri"/>
                <a:cs typeface="Calibri"/>
              </a:rPr>
              <a:t>valores </a:t>
            </a:r>
            <a:r>
              <a:rPr sz="2600" spc="-10" dirty="0">
                <a:latin typeface="Calibri"/>
                <a:cs typeface="Calibri"/>
              </a:rPr>
              <a:t>de </a:t>
            </a:r>
            <a:r>
              <a:rPr sz="2600" spc="-5" dirty="0">
                <a:latin typeface="Calibri"/>
                <a:cs typeface="Calibri"/>
              </a:rPr>
              <a:t> </a:t>
            </a:r>
            <a:r>
              <a:rPr sz="2600" u="sng" spc="-15" dirty="0">
                <a:latin typeface="Calibri"/>
                <a:cs typeface="Calibri"/>
              </a:rPr>
              <a:t>entrada</a:t>
            </a:r>
            <a:r>
              <a:rPr sz="2600" spc="-15" dirty="0">
                <a:latin typeface="Calibri"/>
                <a:cs typeface="Calibri"/>
              </a:rPr>
              <a:t> </a:t>
            </a:r>
            <a:r>
              <a:rPr sz="2600" spc="-5" dirty="0">
                <a:latin typeface="Calibri"/>
                <a:cs typeface="Calibri"/>
              </a:rPr>
              <a:t>ou </a:t>
            </a:r>
            <a:r>
              <a:rPr sz="2600" dirty="0">
                <a:latin typeface="Calibri"/>
                <a:cs typeface="Calibri"/>
              </a:rPr>
              <a:t>em </a:t>
            </a:r>
            <a:r>
              <a:rPr sz="2600" spc="-20" dirty="0">
                <a:latin typeface="Calibri"/>
                <a:cs typeface="Calibri"/>
              </a:rPr>
              <a:t>resposta </a:t>
            </a:r>
            <a:r>
              <a:rPr sz="2600" dirty="0">
                <a:latin typeface="Calibri"/>
                <a:cs typeface="Calibri"/>
              </a:rPr>
              <a:t>a </a:t>
            </a:r>
            <a:r>
              <a:rPr sz="2600" u="sng" spc="-15" dirty="0">
                <a:latin typeface="Calibri"/>
                <a:cs typeface="Calibri"/>
              </a:rPr>
              <a:t>informação </a:t>
            </a:r>
            <a:r>
              <a:rPr sz="2600" u="sng" spc="-10" dirty="0">
                <a:latin typeface="Calibri"/>
                <a:cs typeface="Calibri"/>
              </a:rPr>
              <a:t>externa</a:t>
            </a:r>
            <a:r>
              <a:rPr sz="2600" spc="-10" dirty="0">
                <a:latin typeface="Calibri"/>
                <a:cs typeface="Calibri"/>
              </a:rPr>
              <a:t>) de </a:t>
            </a:r>
            <a:r>
              <a:rPr sz="2600" spc="-20" dirty="0">
                <a:latin typeface="Calibri"/>
                <a:cs typeface="Calibri"/>
              </a:rPr>
              <a:t>forma </a:t>
            </a:r>
            <a:r>
              <a:rPr sz="2600" spc="-15" dirty="0">
                <a:latin typeface="Calibri"/>
                <a:cs typeface="Calibri"/>
              </a:rPr>
              <a:t>tal </a:t>
            </a:r>
            <a:r>
              <a:rPr sz="2600" spc="-10" dirty="0">
                <a:latin typeface="Calibri"/>
                <a:cs typeface="Calibri"/>
              </a:rPr>
              <a:t> </a:t>
            </a:r>
            <a:r>
              <a:rPr sz="2600" spc="-5" dirty="0">
                <a:latin typeface="Calibri"/>
                <a:cs typeface="Calibri"/>
              </a:rPr>
              <a:t>que</a:t>
            </a:r>
            <a:r>
              <a:rPr sz="2600" spc="-30" dirty="0">
                <a:latin typeface="Calibri"/>
                <a:cs typeface="Calibri"/>
              </a:rPr>
              <a:t> </a:t>
            </a:r>
            <a:r>
              <a:rPr sz="2600" dirty="0">
                <a:latin typeface="Calibri"/>
                <a:cs typeface="Calibri"/>
              </a:rPr>
              <a:t>o seu</a:t>
            </a:r>
            <a:r>
              <a:rPr sz="2600" spc="-30" dirty="0">
                <a:latin typeface="Calibri"/>
                <a:cs typeface="Calibri"/>
              </a:rPr>
              <a:t> </a:t>
            </a:r>
            <a:r>
              <a:rPr sz="2600" spc="-5" dirty="0">
                <a:solidFill>
                  <a:schemeClr val="accent1">
                    <a:lumMod val="75000"/>
                  </a:schemeClr>
                </a:solidFill>
                <a:latin typeface="Calibri"/>
                <a:cs typeface="Calibri"/>
              </a:rPr>
              <a:t>desempenho</a:t>
            </a:r>
            <a:r>
              <a:rPr sz="2600" spc="-30" dirty="0">
                <a:latin typeface="Calibri"/>
                <a:cs typeface="Calibri"/>
              </a:rPr>
              <a:t> </a:t>
            </a:r>
            <a:r>
              <a:rPr sz="2600" spc="-10" dirty="0">
                <a:latin typeface="Calibri"/>
                <a:cs typeface="Calibri"/>
              </a:rPr>
              <a:t>futuro</a:t>
            </a:r>
            <a:r>
              <a:rPr sz="2600" spc="-20" dirty="0">
                <a:latin typeface="Calibri"/>
                <a:cs typeface="Calibri"/>
              </a:rPr>
              <a:t> </a:t>
            </a:r>
            <a:r>
              <a:rPr sz="2600" dirty="0">
                <a:latin typeface="Calibri"/>
                <a:cs typeface="Calibri"/>
              </a:rPr>
              <a:t>é</a:t>
            </a:r>
            <a:r>
              <a:rPr sz="2600" spc="-15" dirty="0">
                <a:latin typeface="Calibri"/>
                <a:cs typeface="Calibri"/>
              </a:rPr>
              <a:t> </a:t>
            </a:r>
            <a:r>
              <a:rPr sz="2600" spc="-5" dirty="0">
                <a:solidFill>
                  <a:schemeClr val="accent1">
                    <a:lumMod val="75000"/>
                  </a:schemeClr>
                </a:solidFill>
                <a:latin typeface="Calibri"/>
                <a:cs typeface="Calibri"/>
              </a:rPr>
              <a:t>melhorado</a:t>
            </a:r>
            <a:r>
              <a:rPr sz="2600" spc="-5" dirty="0">
                <a:latin typeface="Calibri"/>
                <a:cs typeface="Calibri"/>
              </a:rPr>
              <a:t>…”</a:t>
            </a:r>
            <a:r>
              <a:rPr sz="2550" spc="-7" baseline="26143" dirty="0">
                <a:latin typeface="Calibri"/>
                <a:cs typeface="Calibri"/>
              </a:rPr>
              <a:t>1</a:t>
            </a:r>
            <a:endParaRPr lang="pt-PT" sz="2550" spc="-7" baseline="26143" dirty="0">
              <a:latin typeface="Calibri"/>
              <a:cs typeface="Calibri"/>
            </a:endParaRPr>
          </a:p>
          <a:p>
            <a:pPr marL="728980" marR="55880" indent="-342900" algn="just">
              <a:lnSpc>
                <a:spcPct val="100000"/>
              </a:lnSpc>
              <a:spcBef>
                <a:spcPts val="100"/>
              </a:spcBef>
            </a:pPr>
            <a:endParaRPr sz="2550" baseline="26143" dirty="0">
              <a:latin typeface="Calibri"/>
              <a:cs typeface="Calibri"/>
            </a:endParaRPr>
          </a:p>
          <a:p>
            <a:pPr marL="728980" marR="187960" indent="-342900" algn="just">
              <a:lnSpc>
                <a:spcPct val="100000"/>
              </a:lnSpc>
              <a:spcBef>
                <a:spcPts val="1920"/>
              </a:spcBef>
            </a:pPr>
            <a:endParaRPr lang="pt-PT" sz="2550" baseline="26143" dirty="0">
              <a:latin typeface="Calibri"/>
              <a:cs typeface="Calibri"/>
            </a:endParaRPr>
          </a:p>
          <a:p>
            <a:pPr marL="728980" marR="187960" indent="-342900" algn="just">
              <a:lnSpc>
                <a:spcPct val="100000"/>
              </a:lnSpc>
              <a:spcBef>
                <a:spcPts val="1920"/>
              </a:spcBef>
            </a:pPr>
            <a:endParaRPr lang="pt-PT" sz="2550" baseline="26143" dirty="0">
              <a:latin typeface="Calibri"/>
              <a:cs typeface="Calibri"/>
            </a:endParaRPr>
          </a:p>
          <a:p>
            <a:pPr marL="728980" marR="187960" indent="-342900" algn="just">
              <a:lnSpc>
                <a:spcPct val="100000"/>
              </a:lnSpc>
              <a:spcBef>
                <a:spcPts val="1920"/>
              </a:spcBef>
            </a:pPr>
            <a:endParaRPr sz="2550" baseline="26143" dirty="0">
              <a:latin typeface="Calibri"/>
              <a:cs typeface="Calibri"/>
            </a:endParaRPr>
          </a:p>
          <a:p>
            <a:pPr marL="63500" marR="247015">
              <a:lnSpc>
                <a:spcPct val="100000"/>
              </a:lnSpc>
              <a:spcBef>
                <a:spcPts val="965"/>
              </a:spcBef>
            </a:pPr>
            <a:r>
              <a:rPr sz="1575" spc="-7" baseline="26455" dirty="0">
                <a:latin typeface="Arial"/>
                <a:cs typeface="Arial"/>
              </a:rPr>
              <a:t>1</a:t>
            </a:r>
            <a:r>
              <a:rPr sz="1600" spc="-5" dirty="0">
                <a:latin typeface="Arial"/>
                <a:cs typeface="Arial"/>
              </a:rPr>
              <a:t>N.</a:t>
            </a:r>
            <a:r>
              <a:rPr sz="1600" spc="20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J.</a:t>
            </a:r>
            <a:r>
              <a:rPr sz="1600" spc="5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Nilsson,</a:t>
            </a:r>
            <a:r>
              <a:rPr sz="1600" spc="-5" dirty="0">
                <a:latin typeface="Arial"/>
                <a:cs typeface="Arial"/>
              </a:rPr>
              <a:t> «Introduction</a:t>
            </a:r>
            <a:r>
              <a:rPr sz="1600" spc="2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to</a:t>
            </a:r>
            <a:r>
              <a:rPr sz="1600" spc="2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Machine</a:t>
            </a:r>
            <a:r>
              <a:rPr sz="1600" spc="1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Learning,»</a:t>
            </a:r>
            <a:r>
              <a:rPr sz="1600" spc="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19</a:t>
            </a:r>
            <a:r>
              <a:rPr sz="1600" spc="2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Junho</a:t>
            </a:r>
            <a:r>
              <a:rPr sz="1600" spc="1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2010.</a:t>
            </a:r>
            <a:r>
              <a:rPr sz="1600" spc="2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[Em</a:t>
            </a:r>
            <a:r>
              <a:rPr sz="1600" spc="2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linha].</a:t>
            </a:r>
            <a:r>
              <a:rPr sz="160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Disponível</a:t>
            </a:r>
            <a:r>
              <a:rPr sz="160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em: </a:t>
            </a:r>
            <a:r>
              <a:rPr sz="1600" spc="-43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  <a:hlinkClick r:id="rId2"/>
              </a:rPr>
              <a:t>http://ai.stanford.edu/</a:t>
            </a:r>
            <a:r>
              <a:rPr sz="1600" spc="55" dirty="0">
                <a:latin typeface="Arial"/>
                <a:cs typeface="Arial"/>
                <a:hlinkClick r:id="rId2"/>
              </a:rPr>
              <a:t> </a:t>
            </a:r>
            <a:r>
              <a:rPr sz="1600" spc="-5" dirty="0">
                <a:latin typeface="Arial"/>
                <a:cs typeface="Arial"/>
              </a:rPr>
              <a:t>~nilsson/mlbook.html.</a:t>
            </a:r>
            <a:r>
              <a:rPr sz="1600" spc="-1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[Último</a:t>
            </a:r>
            <a:r>
              <a:rPr sz="1600" dirty="0">
                <a:latin typeface="Arial"/>
                <a:cs typeface="Arial"/>
              </a:rPr>
              <a:t> acesso: </a:t>
            </a:r>
            <a:r>
              <a:rPr sz="1600" spc="-5" dirty="0">
                <a:latin typeface="Arial"/>
                <a:cs typeface="Arial"/>
              </a:rPr>
              <a:t>07</a:t>
            </a:r>
            <a:r>
              <a:rPr sz="160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Março</a:t>
            </a:r>
            <a:r>
              <a:rPr sz="1600" spc="1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2013]</a:t>
            </a:r>
            <a:endParaRPr sz="1600" dirty="0">
              <a:latin typeface="Arial"/>
              <a:cs typeface="Arial"/>
            </a:endParaRPr>
          </a:p>
          <a:p>
            <a:pPr marL="63500">
              <a:lnSpc>
                <a:spcPct val="100000"/>
              </a:lnSpc>
            </a:pPr>
            <a:r>
              <a:rPr sz="1575" spc="-97" baseline="26455" dirty="0">
                <a:latin typeface="Arial"/>
                <a:cs typeface="Arial"/>
              </a:rPr>
              <a:t>2</a:t>
            </a:r>
            <a:r>
              <a:rPr sz="1600" spc="-65" dirty="0">
                <a:latin typeface="Arial"/>
                <a:cs typeface="Arial"/>
              </a:rPr>
              <a:t>T.</a:t>
            </a:r>
            <a:r>
              <a:rPr sz="1600" spc="1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M.</a:t>
            </a:r>
            <a:r>
              <a:rPr sz="1600" spc="25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Mitchell,</a:t>
            </a:r>
            <a:r>
              <a:rPr sz="1600" spc="-1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Machine</a:t>
            </a:r>
            <a:r>
              <a:rPr sz="160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Learning, USA: McGraw</a:t>
            </a:r>
            <a:r>
              <a:rPr sz="1600" spc="3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-</a:t>
            </a:r>
            <a:r>
              <a:rPr sz="1600" spc="1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Hill,</a:t>
            </a:r>
            <a:r>
              <a:rPr sz="1600" spc="-2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1997</a:t>
            </a:r>
            <a:endParaRPr sz="1600" dirty="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863457" y="6844296"/>
            <a:ext cx="822960" cy="363220"/>
          </a:xfrm>
          <a:custGeom>
            <a:avLst/>
            <a:gdLst/>
            <a:ahLst/>
            <a:cxnLst/>
            <a:rect l="l" t="t" r="r" b="b"/>
            <a:pathLst>
              <a:path w="822959" h="363220">
                <a:moveTo>
                  <a:pt x="822960" y="196596"/>
                </a:moveTo>
                <a:lnTo>
                  <a:pt x="638556" y="13614"/>
                </a:lnTo>
                <a:lnTo>
                  <a:pt x="638556" y="345859"/>
                </a:lnTo>
                <a:lnTo>
                  <a:pt x="629412" y="355092"/>
                </a:lnTo>
                <a:lnTo>
                  <a:pt x="638556" y="345859"/>
                </a:lnTo>
                <a:lnTo>
                  <a:pt x="638556" y="13614"/>
                </a:lnTo>
                <a:lnTo>
                  <a:pt x="624840" y="0"/>
                </a:lnTo>
                <a:lnTo>
                  <a:pt x="624840" y="100584"/>
                </a:lnTo>
                <a:lnTo>
                  <a:pt x="0" y="100584"/>
                </a:lnTo>
                <a:lnTo>
                  <a:pt x="0" y="292608"/>
                </a:lnTo>
                <a:lnTo>
                  <a:pt x="12192" y="292608"/>
                </a:lnTo>
                <a:lnTo>
                  <a:pt x="24384" y="292608"/>
                </a:lnTo>
                <a:lnTo>
                  <a:pt x="624840" y="292608"/>
                </a:lnTo>
                <a:lnTo>
                  <a:pt x="624840" y="362712"/>
                </a:lnTo>
                <a:lnTo>
                  <a:pt x="629412" y="362712"/>
                </a:lnTo>
                <a:lnTo>
                  <a:pt x="650748" y="362712"/>
                </a:lnTo>
                <a:lnTo>
                  <a:pt x="656844" y="362712"/>
                </a:lnTo>
                <a:lnTo>
                  <a:pt x="795528" y="224028"/>
                </a:lnTo>
                <a:lnTo>
                  <a:pt x="822960" y="19659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4669" y="716970"/>
            <a:ext cx="8732943" cy="5215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spc="-25" dirty="0">
                <a:solidFill>
                  <a:schemeClr val="tx1"/>
                </a:solidFill>
              </a:rPr>
              <a:t>Porquê </a:t>
            </a:r>
            <a:r>
              <a:rPr b="1" dirty="0">
                <a:solidFill>
                  <a:schemeClr val="tx1"/>
                </a:solidFill>
              </a:rPr>
              <a:t>a</a:t>
            </a:r>
            <a:r>
              <a:rPr b="1" spc="-5" dirty="0">
                <a:solidFill>
                  <a:schemeClr val="tx1"/>
                </a:solidFill>
              </a:rPr>
              <a:t> </a:t>
            </a:r>
            <a:r>
              <a:rPr b="1" spc="-15" dirty="0">
                <a:solidFill>
                  <a:schemeClr val="tx1"/>
                </a:solidFill>
              </a:rPr>
              <a:t>Aprendizagem</a:t>
            </a:r>
            <a:r>
              <a:rPr b="1" spc="-35" dirty="0">
                <a:solidFill>
                  <a:schemeClr val="tx1"/>
                </a:solidFill>
              </a:rPr>
              <a:t> </a:t>
            </a:r>
            <a:r>
              <a:rPr b="1" spc="-15" dirty="0">
                <a:solidFill>
                  <a:schemeClr val="tx1"/>
                </a:solidFill>
              </a:rPr>
              <a:t>Automática?</a:t>
            </a: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492118" y="2501094"/>
            <a:ext cx="3060811" cy="2794291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703156" y="2406650"/>
            <a:ext cx="8395970" cy="46756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25450" marR="2942590" indent="-342900" algn="just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426084" algn="l"/>
              </a:tabLst>
            </a:pP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u="sng" spc="-5" dirty="0">
                <a:latin typeface="Calibri"/>
                <a:cs typeface="Calibri"/>
              </a:rPr>
              <a:t>desenhadores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muitas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vezes</a:t>
            </a:r>
            <a:r>
              <a:rPr sz="2400" spc="-15" dirty="0">
                <a:latin typeface="Calibri"/>
                <a:cs typeface="Calibri"/>
              </a:rPr>
              <a:t> produ- 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zem </a:t>
            </a:r>
            <a:r>
              <a:rPr sz="2400" u="sng" spc="-5" dirty="0">
                <a:latin typeface="Calibri"/>
                <a:cs typeface="Calibri"/>
              </a:rPr>
              <a:t>máquinas</a:t>
            </a:r>
            <a:r>
              <a:rPr sz="2400" spc="-5" dirty="0">
                <a:latin typeface="Calibri"/>
                <a:cs typeface="Calibri"/>
              </a:rPr>
              <a:t> que não funcionam </a:t>
            </a:r>
            <a:r>
              <a:rPr sz="2400" spc="-10" dirty="0">
                <a:latin typeface="Calibri"/>
                <a:cs typeface="Calibri"/>
              </a:rPr>
              <a:t>tão </a:t>
            </a:r>
            <a:r>
              <a:rPr sz="2400" spc="-5" dirty="0">
                <a:latin typeface="Calibri"/>
                <a:cs typeface="Calibri"/>
              </a:rPr>
              <a:t> bem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quanto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b="1" spc="-5" dirty="0">
                <a:latin typeface="Calibri"/>
                <a:cs typeface="Calibri"/>
              </a:rPr>
              <a:t>desejado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nos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b="1" spc="-10" dirty="0">
                <a:latin typeface="Calibri"/>
                <a:cs typeface="Calibri"/>
              </a:rPr>
              <a:t>ambientes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para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quais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foram</a:t>
            </a:r>
            <a:r>
              <a:rPr sz="2400" spc="-2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criadas</a:t>
            </a:r>
            <a:r>
              <a:rPr sz="2400" dirty="0">
                <a:latin typeface="Calibri"/>
                <a:cs typeface="Calibri"/>
              </a:rPr>
              <a:t> e</a:t>
            </a:r>
            <a:r>
              <a:rPr sz="2400" spc="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neces- </a:t>
            </a:r>
            <a:r>
              <a:rPr sz="2400" spc="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sitam</a:t>
            </a:r>
            <a:r>
              <a:rPr sz="2400" spc="-5" dirty="0">
                <a:latin typeface="Calibri"/>
                <a:cs typeface="Calibri"/>
              </a:rPr>
              <a:t> de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certo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u="sng" spc="-10" dirty="0">
                <a:latin typeface="Calibri"/>
                <a:cs typeface="Calibri"/>
              </a:rPr>
              <a:t>aperfeiçoamento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à </a:t>
            </a:r>
            <a:r>
              <a:rPr sz="2400" spc="-53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medida</a:t>
            </a:r>
            <a:r>
              <a:rPr sz="2400" spc="-2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que </a:t>
            </a:r>
            <a:r>
              <a:rPr sz="2400" spc="-20" dirty="0">
                <a:latin typeface="Calibri"/>
                <a:cs typeface="Calibri"/>
              </a:rPr>
              <a:t>forem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" dirty="0" err="1">
                <a:latin typeface="Calibri"/>
                <a:cs typeface="Calibri"/>
              </a:rPr>
              <a:t>sendo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 err="1">
                <a:latin typeface="Calibri"/>
                <a:cs typeface="Calibri"/>
              </a:rPr>
              <a:t>exploradas</a:t>
            </a:r>
            <a:endParaRPr lang="pt-PT" sz="2400" spc="-10" dirty="0">
              <a:latin typeface="Calibri"/>
              <a:cs typeface="Calibri"/>
            </a:endParaRPr>
          </a:p>
          <a:p>
            <a:pPr marL="425450" marR="2942590" indent="-342900" algn="just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426084" algn="l"/>
              </a:tabLst>
            </a:pPr>
            <a:endParaRPr lang="pt-PT" sz="2400" spc="-10" dirty="0">
              <a:latin typeface="Calibri"/>
              <a:cs typeface="Calibri"/>
            </a:endParaRPr>
          </a:p>
          <a:p>
            <a:pPr marL="82550" marR="2942590" algn="just">
              <a:lnSpc>
                <a:spcPct val="100000"/>
              </a:lnSpc>
              <a:spcBef>
                <a:spcPts val="100"/>
              </a:spcBef>
              <a:tabLst>
                <a:tab pos="426084" algn="l"/>
              </a:tabLst>
            </a:pPr>
            <a:endParaRPr lang="pt-PT" sz="2400" dirty="0">
              <a:latin typeface="Calibri"/>
              <a:cs typeface="Calibri"/>
            </a:endParaRPr>
          </a:p>
          <a:p>
            <a:pPr marL="82550" marR="2942590" algn="just">
              <a:lnSpc>
                <a:spcPct val="100000"/>
              </a:lnSpc>
              <a:spcBef>
                <a:spcPts val="100"/>
              </a:spcBef>
              <a:tabLst>
                <a:tab pos="426084" algn="l"/>
              </a:tabLst>
            </a:pPr>
            <a:endParaRPr lang="pt-PT" sz="2400" dirty="0">
              <a:latin typeface="Calibri"/>
              <a:cs typeface="Calibri"/>
            </a:endParaRPr>
          </a:p>
          <a:p>
            <a:pPr marL="82550" marR="2942590" algn="just">
              <a:lnSpc>
                <a:spcPct val="100000"/>
              </a:lnSpc>
              <a:spcBef>
                <a:spcPts val="100"/>
              </a:spcBef>
              <a:tabLst>
                <a:tab pos="426084" algn="l"/>
              </a:tabLst>
            </a:pPr>
            <a:endParaRPr sz="2400" dirty="0">
              <a:latin typeface="Calibri"/>
              <a:cs typeface="Calibri"/>
            </a:endParaRPr>
          </a:p>
          <a:p>
            <a:pPr marL="12700" marR="5080">
              <a:lnSpc>
                <a:spcPct val="100000"/>
              </a:lnSpc>
              <a:spcBef>
                <a:spcPts val="1350"/>
              </a:spcBef>
            </a:pPr>
            <a:r>
              <a:rPr sz="1600" spc="-5" dirty="0">
                <a:latin typeface="Arial"/>
                <a:cs typeface="Arial"/>
              </a:rPr>
              <a:t>N.</a:t>
            </a:r>
            <a:r>
              <a:rPr sz="1600" spc="20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J.</a:t>
            </a:r>
            <a:r>
              <a:rPr sz="1600" spc="5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Nilsson,</a:t>
            </a:r>
            <a:r>
              <a:rPr sz="1600" spc="-5" dirty="0">
                <a:latin typeface="Arial"/>
                <a:cs typeface="Arial"/>
              </a:rPr>
              <a:t> «Introduction</a:t>
            </a:r>
            <a:r>
              <a:rPr sz="1600" spc="2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to</a:t>
            </a:r>
            <a:r>
              <a:rPr sz="1600" spc="2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Machine</a:t>
            </a:r>
            <a:r>
              <a:rPr sz="1600" spc="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Learning,»</a:t>
            </a:r>
            <a:r>
              <a:rPr sz="1600" spc="1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19</a:t>
            </a:r>
            <a:r>
              <a:rPr sz="1600" spc="1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Junho</a:t>
            </a:r>
            <a:r>
              <a:rPr sz="1600" spc="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2010.</a:t>
            </a:r>
            <a:r>
              <a:rPr sz="1600" spc="2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[Em</a:t>
            </a:r>
            <a:r>
              <a:rPr sz="1600" spc="2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linha].</a:t>
            </a:r>
            <a:r>
              <a:rPr sz="160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Disponível</a:t>
            </a:r>
            <a:r>
              <a:rPr sz="160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em: </a:t>
            </a:r>
            <a:r>
              <a:rPr sz="1600" spc="-43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  <a:hlinkClick r:id="rId3"/>
              </a:rPr>
              <a:t>http://ai.stanford.edu/</a:t>
            </a:r>
            <a:r>
              <a:rPr sz="1600" spc="55" dirty="0">
                <a:latin typeface="Arial"/>
                <a:cs typeface="Arial"/>
                <a:hlinkClick r:id="rId3"/>
              </a:rPr>
              <a:t> </a:t>
            </a:r>
            <a:r>
              <a:rPr sz="1600" spc="-5" dirty="0">
                <a:latin typeface="Arial"/>
                <a:cs typeface="Arial"/>
              </a:rPr>
              <a:t>~nilsson/mlbook.html.</a:t>
            </a:r>
            <a:r>
              <a:rPr sz="1600" spc="-1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[Último</a:t>
            </a:r>
            <a:r>
              <a:rPr sz="1600" dirty="0">
                <a:latin typeface="Arial"/>
                <a:cs typeface="Arial"/>
              </a:rPr>
              <a:t> acceso: </a:t>
            </a:r>
            <a:r>
              <a:rPr sz="1600" spc="-5" dirty="0">
                <a:latin typeface="Arial"/>
                <a:cs typeface="Arial"/>
              </a:rPr>
              <a:t>07</a:t>
            </a:r>
            <a:r>
              <a:rPr sz="160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Março</a:t>
            </a:r>
            <a:r>
              <a:rPr sz="1600" spc="1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2013]</a:t>
            </a:r>
            <a:endParaRPr sz="16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600" spc="-5" dirty="0">
                <a:latin typeface="Arial"/>
                <a:cs typeface="Arial"/>
              </a:rPr>
              <a:t>Fonte</a:t>
            </a:r>
            <a:r>
              <a:rPr sz="1600" spc="5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imagem:</a:t>
            </a:r>
            <a:r>
              <a:rPr sz="1600" spc="55" dirty="0">
                <a:latin typeface="Arial"/>
                <a:cs typeface="Arial"/>
              </a:rPr>
              <a:t> </a:t>
            </a:r>
            <a:r>
              <a:rPr sz="1600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  <a:hlinkClick r:id="rId4"/>
              </a:rPr>
              <a:t>http://courses.essex.ac.uk/ce/ce802/Data%20Mining%20Cartoon.jpg</a:t>
            </a:r>
            <a:endParaRPr sz="1600" dirty="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8935085" y="6844296"/>
            <a:ext cx="751840" cy="363220"/>
          </a:xfrm>
          <a:custGeom>
            <a:avLst/>
            <a:gdLst/>
            <a:ahLst/>
            <a:cxnLst/>
            <a:rect l="l" t="t" r="r" b="b"/>
            <a:pathLst>
              <a:path w="751840" h="363220">
                <a:moveTo>
                  <a:pt x="751332" y="196596"/>
                </a:moveTo>
                <a:lnTo>
                  <a:pt x="566928" y="13614"/>
                </a:lnTo>
                <a:lnTo>
                  <a:pt x="566928" y="345859"/>
                </a:lnTo>
                <a:lnTo>
                  <a:pt x="557784" y="355092"/>
                </a:lnTo>
                <a:lnTo>
                  <a:pt x="566928" y="345859"/>
                </a:lnTo>
                <a:lnTo>
                  <a:pt x="566928" y="13614"/>
                </a:lnTo>
                <a:lnTo>
                  <a:pt x="553212" y="0"/>
                </a:lnTo>
                <a:lnTo>
                  <a:pt x="553212" y="100584"/>
                </a:lnTo>
                <a:lnTo>
                  <a:pt x="0" y="100584"/>
                </a:lnTo>
                <a:lnTo>
                  <a:pt x="0" y="292608"/>
                </a:lnTo>
                <a:lnTo>
                  <a:pt x="12192" y="292608"/>
                </a:lnTo>
                <a:lnTo>
                  <a:pt x="24384" y="292608"/>
                </a:lnTo>
                <a:lnTo>
                  <a:pt x="553212" y="292608"/>
                </a:lnTo>
                <a:lnTo>
                  <a:pt x="553212" y="362712"/>
                </a:lnTo>
                <a:lnTo>
                  <a:pt x="557784" y="362712"/>
                </a:lnTo>
                <a:lnTo>
                  <a:pt x="579120" y="362712"/>
                </a:lnTo>
                <a:lnTo>
                  <a:pt x="585216" y="362712"/>
                </a:lnTo>
                <a:lnTo>
                  <a:pt x="723900" y="224028"/>
                </a:lnTo>
                <a:lnTo>
                  <a:pt x="751332" y="19659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69900" y="481107"/>
            <a:ext cx="8732943" cy="5215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spc="-25" dirty="0">
                <a:solidFill>
                  <a:schemeClr val="tx1"/>
                </a:solidFill>
              </a:rPr>
              <a:t>Porquê </a:t>
            </a:r>
            <a:r>
              <a:rPr b="1" dirty="0">
                <a:solidFill>
                  <a:schemeClr val="tx1"/>
                </a:solidFill>
              </a:rPr>
              <a:t>a</a:t>
            </a:r>
            <a:r>
              <a:rPr b="1" spc="-5" dirty="0">
                <a:solidFill>
                  <a:schemeClr val="tx1"/>
                </a:solidFill>
              </a:rPr>
              <a:t> </a:t>
            </a:r>
            <a:r>
              <a:rPr b="1" spc="-15" dirty="0">
                <a:solidFill>
                  <a:schemeClr val="tx1"/>
                </a:solidFill>
              </a:rPr>
              <a:t>Aprendizagem</a:t>
            </a:r>
            <a:r>
              <a:rPr b="1" spc="-35" dirty="0">
                <a:solidFill>
                  <a:schemeClr val="tx1"/>
                </a:solidFill>
              </a:rPr>
              <a:t> </a:t>
            </a:r>
            <a:r>
              <a:rPr b="1" spc="-15" dirty="0">
                <a:solidFill>
                  <a:schemeClr val="tx1"/>
                </a:solidFill>
              </a:rPr>
              <a:t>Automática?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930011" y="3549650"/>
            <a:ext cx="3883152" cy="2703576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880237" y="1448435"/>
            <a:ext cx="8427332" cy="59759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marR="3649979" indent="-342900" algn="just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355600" algn="l"/>
              </a:tabLst>
            </a:pP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u="sng" spc="-10" dirty="0">
                <a:latin typeface="Calibri"/>
                <a:cs typeface="Calibri"/>
              </a:rPr>
              <a:t>ambientes</a:t>
            </a:r>
            <a:r>
              <a:rPr sz="2400" u="sng" spc="-5" dirty="0">
                <a:latin typeface="Calibri"/>
                <a:cs typeface="Calibri"/>
              </a:rPr>
              <a:t> de</a:t>
            </a:r>
            <a:r>
              <a:rPr sz="2400" u="sng" dirty="0">
                <a:latin typeface="Calibri"/>
                <a:cs typeface="Calibri"/>
              </a:rPr>
              <a:t> </a:t>
            </a:r>
            <a:r>
              <a:rPr sz="2400" u="sng" spc="-10" dirty="0">
                <a:latin typeface="Calibri"/>
                <a:cs typeface="Calibri"/>
              </a:rPr>
              <a:t>funcionamento </a:t>
            </a:r>
            <a:r>
              <a:rPr sz="2400" u="sng" spc="-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podem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alterar-se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com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tempo </a:t>
            </a:r>
            <a:r>
              <a:rPr sz="2400" spc="-5" dirty="0">
                <a:latin typeface="Calibri"/>
                <a:cs typeface="Calibri"/>
              </a:rPr>
              <a:t> pondo de </a:t>
            </a:r>
            <a:r>
              <a:rPr sz="2400" spc="-10" dirty="0">
                <a:latin typeface="Calibri"/>
                <a:cs typeface="Calibri"/>
              </a:rPr>
              <a:t>relevância </a:t>
            </a:r>
            <a:r>
              <a:rPr sz="2400" dirty="0">
                <a:latin typeface="Calibri"/>
                <a:cs typeface="Calibri"/>
              </a:rPr>
              <a:t>a </a:t>
            </a:r>
            <a:r>
              <a:rPr sz="2400" spc="-5" dirty="0">
                <a:latin typeface="Calibri"/>
                <a:cs typeface="Calibri"/>
              </a:rPr>
              <a:t>necessidade 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de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b="1" spc="-10" dirty="0">
                <a:latin typeface="Calibri"/>
                <a:cs typeface="Calibri"/>
              </a:rPr>
              <a:t>auto-adaptação</a:t>
            </a:r>
            <a:r>
              <a:rPr sz="2400" spc="-2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das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 err="1">
                <a:latin typeface="Calibri"/>
                <a:cs typeface="Calibri"/>
              </a:rPr>
              <a:t>máquinas</a:t>
            </a:r>
            <a:endParaRPr lang="pt-PT" sz="2400" spc="-5" dirty="0">
              <a:latin typeface="Calibri"/>
              <a:cs typeface="Calibri"/>
            </a:endParaRPr>
          </a:p>
          <a:p>
            <a:pPr marL="12065" marR="3649979" algn="just">
              <a:lnSpc>
                <a:spcPct val="100000"/>
              </a:lnSpc>
              <a:spcBef>
                <a:spcPts val="100"/>
              </a:spcBef>
              <a:tabLst>
                <a:tab pos="355600" algn="l"/>
              </a:tabLst>
            </a:pPr>
            <a:endParaRPr sz="2400" dirty="0">
              <a:latin typeface="Calibri"/>
              <a:cs typeface="Calibri"/>
            </a:endParaRPr>
          </a:p>
          <a:p>
            <a:pPr marL="354965" marR="3651250" indent="-342900" algn="just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</a:tabLst>
            </a:pPr>
            <a:r>
              <a:rPr sz="2400" spc="-15" dirty="0">
                <a:latin typeface="Calibri"/>
                <a:cs typeface="Calibri"/>
              </a:rPr>
              <a:t>Ocorre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de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forma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u="sng" spc="-10" dirty="0">
                <a:latin typeface="Calibri"/>
                <a:cs typeface="Calibri"/>
              </a:rPr>
              <a:t>contínua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 </a:t>
            </a:r>
            <a:r>
              <a:rPr sz="2400" spc="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descoberta </a:t>
            </a:r>
            <a:r>
              <a:rPr sz="2400" spc="-5" dirty="0">
                <a:latin typeface="Calibri"/>
                <a:cs typeface="Calibri"/>
              </a:rPr>
              <a:t>de </a:t>
            </a:r>
            <a:r>
              <a:rPr sz="2400" u="sng" spc="-15" dirty="0">
                <a:latin typeface="Calibri"/>
                <a:cs typeface="Calibri"/>
              </a:rPr>
              <a:t>novos </a:t>
            </a:r>
            <a:r>
              <a:rPr sz="2400" u="sng" spc="-5" dirty="0">
                <a:latin typeface="Calibri"/>
                <a:cs typeface="Calibri"/>
              </a:rPr>
              <a:t>conhecimen- </a:t>
            </a:r>
            <a:r>
              <a:rPr sz="2400" u="sng" dirty="0">
                <a:latin typeface="Calibri"/>
                <a:cs typeface="Calibri"/>
              </a:rPr>
              <a:t> </a:t>
            </a:r>
            <a:r>
              <a:rPr sz="2400" u="sng" spc="-15" dirty="0">
                <a:latin typeface="Calibri"/>
                <a:cs typeface="Calibri"/>
              </a:rPr>
              <a:t>tos </a:t>
            </a:r>
            <a:r>
              <a:rPr sz="2400" spc="-10" dirty="0">
                <a:latin typeface="Calibri"/>
                <a:cs typeface="Calibri"/>
              </a:rPr>
              <a:t>acerca </a:t>
            </a:r>
            <a:r>
              <a:rPr sz="2400" spc="-5" dirty="0">
                <a:latin typeface="Calibri"/>
                <a:cs typeface="Calibri"/>
              </a:rPr>
              <a:t>das </a:t>
            </a:r>
            <a:r>
              <a:rPr sz="2400" b="1" spc="-20" dirty="0">
                <a:latin typeface="Calibri"/>
                <a:cs typeface="Calibri"/>
              </a:rPr>
              <a:t>tarefas</a:t>
            </a:r>
            <a:r>
              <a:rPr sz="2400" spc="-20" dirty="0">
                <a:latin typeface="Calibri"/>
                <a:cs typeface="Calibri"/>
              </a:rPr>
              <a:t>, </a:t>
            </a:r>
            <a:r>
              <a:rPr sz="2400" dirty="0">
                <a:latin typeface="Calibri"/>
                <a:cs typeface="Calibri"/>
              </a:rPr>
              <a:t>o </a:t>
            </a:r>
            <a:r>
              <a:rPr sz="2400" spc="-5" dirty="0">
                <a:latin typeface="Calibri"/>
                <a:cs typeface="Calibri"/>
              </a:rPr>
              <a:t>que </a:t>
            </a:r>
            <a:r>
              <a:rPr sz="2400" spc="-10" dirty="0">
                <a:latin typeface="Calibri"/>
                <a:cs typeface="Calibri"/>
              </a:rPr>
              <a:t>torna 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u="sng" spc="-15" dirty="0">
                <a:latin typeface="Calibri"/>
                <a:cs typeface="Calibri"/>
              </a:rPr>
              <a:t>impraticável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constante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u="sng" spc="-10" dirty="0">
                <a:latin typeface="Calibri"/>
                <a:cs typeface="Calibri"/>
              </a:rPr>
              <a:t>redefi- </a:t>
            </a:r>
            <a:r>
              <a:rPr sz="2400" u="sng" spc="-5" dirty="0">
                <a:latin typeface="Calibri"/>
                <a:cs typeface="Calibri"/>
              </a:rPr>
              <a:t> nição</a:t>
            </a:r>
            <a:r>
              <a:rPr sz="2400" spc="-5" dirty="0">
                <a:latin typeface="Calibri"/>
                <a:cs typeface="Calibri"/>
              </a:rPr>
              <a:t> dos </a:t>
            </a:r>
            <a:r>
              <a:rPr sz="2400" spc="-10" dirty="0">
                <a:latin typeface="Calibri"/>
                <a:cs typeface="Calibri"/>
              </a:rPr>
              <a:t>sistemas </a:t>
            </a:r>
            <a:r>
              <a:rPr sz="2400" spc="-5" dirty="0">
                <a:latin typeface="Calibri"/>
                <a:cs typeface="Calibri"/>
              </a:rPr>
              <a:t>de </a:t>
            </a:r>
            <a:r>
              <a:rPr sz="2400" spc="-10" dirty="0" err="1">
                <a:latin typeface="Calibri"/>
                <a:cs typeface="Calibri"/>
              </a:rPr>
              <a:t>inteligência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artificial</a:t>
            </a:r>
            <a:endParaRPr lang="pt-PT" sz="2400" dirty="0">
              <a:latin typeface="Calibri"/>
              <a:cs typeface="Calibri"/>
            </a:endParaRPr>
          </a:p>
          <a:p>
            <a:pPr marL="12065" marR="3651250" algn="just">
              <a:lnSpc>
                <a:spcPct val="100000"/>
              </a:lnSpc>
              <a:spcBef>
                <a:spcPts val="575"/>
              </a:spcBef>
              <a:tabLst>
                <a:tab pos="355600" algn="l"/>
              </a:tabLst>
            </a:pPr>
            <a:endParaRPr lang="pt-PT" sz="2400" dirty="0">
              <a:latin typeface="Calibri"/>
              <a:cs typeface="Calibri"/>
            </a:endParaRPr>
          </a:p>
          <a:p>
            <a:pPr marL="12065" marR="3651250" algn="just">
              <a:lnSpc>
                <a:spcPct val="100000"/>
              </a:lnSpc>
              <a:spcBef>
                <a:spcPts val="575"/>
              </a:spcBef>
              <a:tabLst>
                <a:tab pos="355600" algn="l"/>
              </a:tabLst>
            </a:pPr>
            <a:endParaRPr sz="2400" dirty="0">
              <a:latin typeface="Calibri"/>
              <a:cs typeface="Calibri"/>
            </a:endParaRPr>
          </a:p>
          <a:p>
            <a:pPr marL="12700" marR="5080">
              <a:lnSpc>
                <a:spcPct val="100000"/>
              </a:lnSpc>
              <a:spcBef>
                <a:spcPts val="1350"/>
              </a:spcBef>
            </a:pPr>
            <a:r>
              <a:rPr sz="1600" spc="-5" dirty="0">
                <a:latin typeface="Arial"/>
                <a:cs typeface="Arial"/>
              </a:rPr>
              <a:t>N.</a:t>
            </a:r>
            <a:r>
              <a:rPr sz="1600" spc="20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J.</a:t>
            </a:r>
            <a:r>
              <a:rPr sz="1600" spc="5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Nilsson,</a:t>
            </a:r>
            <a:r>
              <a:rPr sz="1600" spc="-5" dirty="0">
                <a:latin typeface="Arial"/>
                <a:cs typeface="Arial"/>
              </a:rPr>
              <a:t> «Introduction</a:t>
            </a:r>
            <a:r>
              <a:rPr sz="1600" spc="2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to</a:t>
            </a:r>
            <a:r>
              <a:rPr sz="1600" spc="2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Machine</a:t>
            </a:r>
            <a:r>
              <a:rPr sz="1600" spc="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Learning,»</a:t>
            </a:r>
            <a:r>
              <a:rPr sz="1600" spc="1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19</a:t>
            </a:r>
            <a:r>
              <a:rPr sz="1600" spc="1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Junho</a:t>
            </a:r>
            <a:r>
              <a:rPr sz="1600" spc="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2010.</a:t>
            </a:r>
            <a:r>
              <a:rPr sz="1600" spc="2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[Em</a:t>
            </a:r>
            <a:r>
              <a:rPr sz="1600" spc="2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linha].</a:t>
            </a:r>
            <a:r>
              <a:rPr sz="160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Disponível</a:t>
            </a:r>
            <a:r>
              <a:rPr sz="160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em: </a:t>
            </a:r>
            <a:r>
              <a:rPr sz="1600" spc="-43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  <a:hlinkClick r:id="rId3"/>
              </a:rPr>
              <a:t>http://ai.stanford.edu/</a:t>
            </a:r>
            <a:r>
              <a:rPr sz="1600" spc="55" dirty="0">
                <a:latin typeface="Arial"/>
                <a:cs typeface="Arial"/>
                <a:hlinkClick r:id="rId3"/>
              </a:rPr>
              <a:t> </a:t>
            </a:r>
            <a:r>
              <a:rPr sz="1600" spc="-5" dirty="0">
                <a:latin typeface="Arial"/>
                <a:cs typeface="Arial"/>
              </a:rPr>
              <a:t>~nilsson/mlbook.html.</a:t>
            </a:r>
            <a:r>
              <a:rPr sz="1600" spc="-1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[Último</a:t>
            </a:r>
            <a:r>
              <a:rPr sz="1600" dirty="0">
                <a:latin typeface="Arial"/>
                <a:cs typeface="Arial"/>
              </a:rPr>
              <a:t> acceso: </a:t>
            </a:r>
            <a:r>
              <a:rPr sz="1600" spc="-5" dirty="0">
                <a:latin typeface="Arial"/>
                <a:cs typeface="Arial"/>
              </a:rPr>
              <a:t>07</a:t>
            </a:r>
            <a:r>
              <a:rPr sz="1600" dirty="0">
                <a:latin typeface="Arial"/>
                <a:cs typeface="Arial"/>
              </a:rPr>
              <a:t> </a:t>
            </a:r>
            <a:r>
              <a:rPr sz="1600" spc="-5" dirty="0" err="1">
                <a:latin typeface="Arial"/>
                <a:cs typeface="Arial"/>
              </a:rPr>
              <a:t>Março</a:t>
            </a:r>
            <a:r>
              <a:rPr sz="1600" spc="1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20</a:t>
            </a:r>
            <a:r>
              <a:rPr lang="pt-PT" sz="1600" spc="-5" dirty="0">
                <a:latin typeface="Arial"/>
                <a:cs typeface="Arial"/>
              </a:rPr>
              <a:t>21</a:t>
            </a:r>
            <a:r>
              <a:rPr sz="1600" spc="-5" dirty="0">
                <a:latin typeface="Arial"/>
                <a:cs typeface="Arial"/>
              </a:rPr>
              <a:t>]</a:t>
            </a:r>
            <a:endParaRPr sz="16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600" spc="-5" dirty="0">
                <a:latin typeface="Arial"/>
                <a:cs typeface="Arial"/>
              </a:rPr>
              <a:t>Fonte</a:t>
            </a:r>
            <a:r>
              <a:rPr sz="1600" spc="2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imagem:</a:t>
            </a:r>
            <a:r>
              <a:rPr sz="1600" spc="25" dirty="0">
                <a:latin typeface="Arial"/>
                <a:cs typeface="Arial"/>
              </a:rPr>
              <a:t> </a:t>
            </a:r>
            <a:r>
              <a:rPr sz="1600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  <a:hlinkClick r:id="rId4"/>
              </a:rPr>
              <a:t>http://www.vedicsciences.net/intelligent/rube-goldberg.jpg</a:t>
            </a:r>
            <a:endParaRPr sz="1600" dirty="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935085" y="6844296"/>
            <a:ext cx="751840" cy="363220"/>
          </a:xfrm>
          <a:custGeom>
            <a:avLst/>
            <a:gdLst/>
            <a:ahLst/>
            <a:cxnLst/>
            <a:rect l="l" t="t" r="r" b="b"/>
            <a:pathLst>
              <a:path w="751840" h="363220">
                <a:moveTo>
                  <a:pt x="751332" y="196596"/>
                </a:moveTo>
                <a:lnTo>
                  <a:pt x="566928" y="13614"/>
                </a:lnTo>
                <a:lnTo>
                  <a:pt x="566928" y="345859"/>
                </a:lnTo>
                <a:lnTo>
                  <a:pt x="557784" y="355092"/>
                </a:lnTo>
                <a:lnTo>
                  <a:pt x="566928" y="345859"/>
                </a:lnTo>
                <a:lnTo>
                  <a:pt x="566928" y="13614"/>
                </a:lnTo>
                <a:lnTo>
                  <a:pt x="553212" y="0"/>
                </a:lnTo>
                <a:lnTo>
                  <a:pt x="553212" y="100584"/>
                </a:lnTo>
                <a:lnTo>
                  <a:pt x="0" y="100584"/>
                </a:lnTo>
                <a:lnTo>
                  <a:pt x="0" y="292608"/>
                </a:lnTo>
                <a:lnTo>
                  <a:pt x="12192" y="292608"/>
                </a:lnTo>
                <a:lnTo>
                  <a:pt x="24384" y="292608"/>
                </a:lnTo>
                <a:lnTo>
                  <a:pt x="553212" y="292608"/>
                </a:lnTo>
                <a:lnTo>
                  <a:pt x="553212" y="362712"/>
                </a:lnTo>
                <a:lnTo>
                  <a:pt x="557784" y="362712"/>
                </a:lnTo>
                <a:lnTo>
                  <a:pt x="579120" y="362712"/>
                </a:lnTo>
                <a:lnTo>
                  <a:pt x="585216" y="362712"/>
                </a:lnTo>
                <a:lnTo>
                  <a:pt x="723900" y="224028"/>
                </a:lnTo>
                <a:lnTo>
                  <a:pt x="751332" y="19659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54336" y="584405"/>
            <a:ext cx="4582798" cy="5215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spc="-10" dirty="0">
                <a:solidFill>
                  <a:schemeClr val="tx1"/>
                </a:solidFill>
              </a:rPr>
              <a:t>Áreas</a:t>
            </a:r>
            <a:r>
              <a:rPr b="1" spc="-95" dirty="0">
                <a:solidFill>
                  <a:schemeClr val="tx1"/>
                </a:solidFill>
              </a:rPr>
              <a:t> </a:t>
            </a:r>
            <a:r>
              <a:rPr b="1" spc="-5" dirty="0">
                <a:solidFill>
                  <a:schemeClr val="tx1"/>
                </a:solidFill>
              </a:rPr>
              <a:t>relacionadas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26837" y="1499891"/>
            <a:ext cx="796734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2800" spc="-15" dirty="0" err="1">
                <a:latin typeface="Calibri"/>
                <a:cs typeface="Calibri"/>
              </a:rPr>
              <a:t>Área</a:t>
            </a:r>
            <a:r>
              <a:rPr lang="pt-PT" sz="2800" spc="-15" dirty="0">
                <a:latin typeface="Calibri"/>
                <a:cs typeface="Calibri"/>
              </a:rPr>
              <a:t>s</a:t>
            </a:r>
            <a:r>
              <a:rPr sz="2800" spc="15" dirty="0">
                <a:latin typeface="Calibri"/>
                <a:cs typeface="Calibri"/>
              </a:rPr>
              <a:t> </a:t>
            </a:r>
            <a:r>
              <a:rPr sz="2800" spc="-10" dirty="0" err="1">
                <a:latin typeface="Calibri"/>
                <a:cs typeface="Calibri"/>
              </a:rPr>
              <a:t>multidisciplinar</a:t>
            </a:r>
            <a:r>
              <a:rPr lang="pt-PT" sz="2800" spc="-10" dirty="0" err="1">
                <a:latin typeface="Calibri"/>
                <a:cs typeface="Calibri"/>
              </a:rPr>
              <a:t>es</a:t>
            </a:r>
            <a:r>
              <a:rPr lang="pt-PT" sz="2800" spc="-10" dirty="0">
                <a:latin typeface="Calibri"/>
                <a:cs typeface="Calibri"/>
              </a:rPr>
              <a:t> que</a:t>
            </a:r>
            <a:r>
              <a:rPr sz="2800" spc="70" dirty="0">
                <a:latin typeface="Calibri"/>
                <a:cs typeface="Calibri"/>
              </a:rPr>
              <a:t> </a:t>
            </a:r>
            <a:r>
              <a:rPr lang="pt-PT" sz="2800" spc="-25" dirty="0">
                <a:latin typeface="Calibri"/>
                <a:cs typeface="Calibri"/>
              </a:rPr>
              <a:t>auxiliam 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lang="pt-PT" sz="2800" spc="-5" dirty="0">
                <a:latin typeface="Calibri"/>
                <a:cs typeface="Calibri"/>
              </a:rPr>
              <a:t>a A.A.</a:t>
            </a:r>
            <a:r>
              <a:rPr lang="en-US" sz="2800" spc="-25" dirty="0">
                <a:latin typeface="Calibri"/>
                <a:cs typeface="Calibri"/>
              </a:rPr>
              <a:t>:</a:t>
            </a:r>
            <a:endParaRPr sz="2800"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797430" y="4428744"/>
            <a:ext cx="1026160" cy="1026160"/>
          </a:xfrm>
          <a:custGeom>
            <a:avLst/>
            <a:gdLst/>
            <a:ahLst/>
            <a:cxnLst/>
            <a:rect l="l" t="t" r="r" b="b"/>
            <a:pathLst>
              <a:path w="1026160" h="1026160">
                <a:moveTo>
                  <a:pt x="1025652" y="513588"/>
                </a:moveTo>
                <a:lnTo>
                  <a:pt x="1022604" y="460248"/>
                </a:lnTo>
                <a:lnTo>
                  <a:pt x="1014984" y="409956"/>
                </a:lnTo>
                <a:lnTo>
                  <a:pt x="1002792" y="359664"/>
                </a:lnTo>
                <a:lnTo>
                  <a:pt x="984504" y="313944"/>
                </a:lnTo>
                <a:lnTo>
                  <a:pt x="963168" y="268224"/>
                </a:lnTo>
                <a:lnTo>
                  <a:pt x="937260" y="225552"/>
                </a:lnTo>
                <a:lnTo>
                  <a:pt x="908304" y="187452"/>
                </a:lnTo>
                <a:lnTo>
                  <a:pt x="856488" y="132588"/>
                </a:lnTo>
                <a:lnTo>
                  <a:pt x="818388" y="102108"/>
                </a:lnTo>
                <a:lnTo>
                  <a:pt x="778764" y="74676"/>
                </a:lnTo>
                <a:lnTo>
                  <a:pt x="755904" y="62484"/>
                </a:lnTo>
                <a:lnTo>
                  <a:pt x="734568" y="50292"/>
                </a:lnTo>
                <a:lnTo>
                  <a:pt x="688848" y="32004"/>
                </a:lnTo>
                <a:lnTo>
                  <a:pt x="615696" y="10668"/>
                </a:lnTo>
                <a:lnTo>
                  <a:pt x="563880" y="3048"/>
                </a:lnTo>
                <a:lnTo>
                  <a:pt x="512064" y="0"/>
                </a:lnTo>
                <a:lnTo>
                  <a:pt x="460248" y="3048"/>
                </a:lnTo>
                <a:lnTo>
                  <a:pt x="408432" y="10668"/>
                </a:lnTo>
                <a:lnTo>
                  <a:pt x="359664" y="22860"/>
                </a:lnTo>
                <a:lnTo>
                  <a:pt x="289560" y="50292"/>
                </a:lnTo>
                <a:lnTo>
                  <a:pt x="246888" y="74676"/>
                </a:lnTo>
                <a:lnTo>
                  <a:pt x="205740" y="102108"/>
                </a:lnTo>
                <a:lnTo>
                  <a:pt x="149352" y="150876"/>
                </a:lnTo>
                <a:lnTo>
                  <a:pt x="115824" y="187452"/>
                </a:lnTo>
                <a:lnTo>
                  <a:pt x="73152" y="246888"/>
                </a:lnTo>
                <a:lnTo>
                  <a:pt x="39624" y="313944"/>
                </a:lnTo>
                <a:lnTo>
                  <a:pt x="15240" y="385572"/>
                </a:lnTo>
                <a:lnTo>
                  <a:pt x="1524" y="461772"/>
                </a:lnTo>
                <a:lnTo>
                  <a:pt x="0" y="487680"/>
                </a:lnTo>
                <a:lnTo>
                  <a:pt x="0" y="539496"/>
                </a:lnTo>
                <a:lnTo>
                  <a:pt x="1524" y="565404"/>
                </a:lnTo>
                <a:lnTo>
                  <a:pt x="10668" y="617220"/>
                </a:lnTo>
                <a:lnTo>
                  <a:pt x="15240" y="641604"/>
                </a:lnTo>
                <a:lnTo>
                  <a:pt x="24384" y="670864"/>
                </a:lnTo>
                <a:lnTo>
                  <a:pt x="24384" y="513588"/>
                </a:lnTo>
                <a:lnTo>
                  <a:pt x="27432" y="463296"/>
                </a:lnTo>
                <a:lnTo>
                  <a:pt x="35052" y="414528"/>
                </a:lnTo>
                <a:lnTo>
                  <a:pt x="47244" y="367284"/>
                </a:lnTo>
                <a:lnTo>
                  <a:pt x="64008" y="323088"/>
                </a:lnTo>
                <a:lnTo>
                  <a:pt x="83820" y="280416"/>
                </a:lnTo>
                <a:lnTo>
                  <a:pt x="108204" y="240792"/>
                </a:lnTo>
                <a:lnTo>
                  <a:pt x="152400" y="184404"/>
                </a:lnTo>
                <a:lnTo>
                  <a:pt x="184404" y="152400"/>
                </a:lnTo>
                <a:lnTo>
                  <a:pt x="220980" y="121920"/>
                </a:lnTo>
                <a:lnTo>
                  <a:pt x="280416" y="83820"/>
                </a:lnTo>
                <a:lnTo>
                  <a:pt x="344424" y="54864"/>
                </a:lnTo>
                <a:lnTo>
                  <a:pt x="391668" y="41148"/>
                </a:lnTo>
                <a:lnTo>
                  <a:pt x="414528" y="35052"/>
                </a:lnTo>
                <a:lnTo>
                  <a:pt x="438912" y="30480"/>
                </a:lnTo>
                <a:lnTo>
                  <a:pt x="463296" y="27432"/>
                </a:lnTo>
                <a:lnTo>
                  <a:pt x="486156" y="26003"/>
                </a:lnTo>
                <a:lnTo>
                  <a:pt x="537972" y="25908"/>
                </a:lnTo>
                <a:lnTo>
                  <a:pt x="611124" y="35052"/>
                </a:lnTo>
                <a:lnTo>
                  <a:pt x="656844" y="47244"/>
                </a:lnTo>
                <a:lnTo>
                  <a:pt x="702564" y="64008"/>
                </a:lnTo>
                <a:lnTo>
                  <a:pt x="745236" y="85344"/>
                </a:lnTo>
                <a:lnTo>
                  <a:pt x="765048" y="96012"/>
                </a:lnTo>
                <a:lnTo>
                  <a:pt x="804672" y="123444"/>
                </a:lnTo>
                <a:lnTo>
                  <a:pt x="858012" y="169164"/>
                </a:lnTo>
                <a:lnTo>
                  <a:pt x="888492" y="202692"/>
                </a:lnTo>
                <a:lnTo>
                  <a:pt x="917448" y="240792"/>
                </a:lnTo>
                <a:lnTo>
                  <a:pt x="941832" y="280416"/>
                </a:lnTo>
                <a:lnTo>
                  <a:pt x="961644" y="323088"/>
                </a:lnTo>
                <a:lnTo>
                  <a:pt x="978408" y="368808"/>
                </a:lnTo>
                <a:lnTo>
                  <a:pt x="990600" y="414528"/>
                </a:lnTo>
                <a:lnTo>
                  <a:pt x="999744" y="487680"/>
                </a:lnTo>
                <a:lnTo>
                  <a:pt x="999744" y="673608"/>
                </a:lnTo>
                <a:lnTo>
                  <a:pt x="1002792" y="665988"/>
                </a:lnTo>
                <a:lnTo>
                  <a:pt x="1008888" y="641604"/>
                </a:lnTo>
                <a:lnTo>
                  <a:pt x="1014984" y="615696"/>
                </a:lnTo>
                <a:lnTo>
                  <a:pt x="1019556" y="591312"/>
                </a:lnTo>
                <a:lnTo>
                  <a:pt x="1022604" y="565404"/>
                </a:lnTo>
                <a:lnTo>
                  <a:pt x="1025652" y="513588"/>
                </a:lnTo>
                <a:close/>
              </a:path>
              <a:path w="1026160" h="1026160">
                <a:moveTo>
                  <a:pt x="999744" y="673608"/>
                </a:moveTo>
                <a:lnTo>
                  <a:pt x="999744" y="537972"/>
                </a:lnTo>
                <a:lnTo>
                  <a:pt x="996696" y="563880"/>
                </a:lnTo>
                <a:lnTo>
                  <a:pt x="990600" y="611124"/>
                </a:lnTo>
                <a:lnTo>
                  <a:pt x="978408" y="658368"/>
                </a:lnTo>
                <a:lnTo>
                  <a:pt x="961644" y="702564"/>
                </a:lnTo>
                <a:lnTo>
                  <a:pt x="940308" y="745236"/>
                </a:lnTo>
                <a:lnTo>
                  <a:pt x="929640" y="766572"/>
                </a:lnTo>
                <a:lnTo>
                  <a:pt x="888492" y="822960"/>
                </a:lnTo>
                <a:lnTo>
                  <a:pt x="839724" y="874776"/>
                </a:lnTo>
                <a:lnTo>
                  <a:pt x="803148" y="903732"/>
                </a:lnTo>
                <a:lnTo>
                  <a:pt x="784860" y="917448"/>
                </a:lnTo>
                <a:lnTo>
                  <a:pt x="745236" y="941832"/>
                </a:lnTo>
                <a:lnTo>
                  <a:pt x="702564" y="963168"/>
                </a:lnTo>
                <a:lnTo>
                  <a:pt x="633984" y="986028"/>
                </a:lnTo>
                <a:lnTo>
                  <a:pt x="609600" y="990600"/>
                </a:lnTo>
                <a:lnTo>
                  <a:pt x="586740" y="995172"/>
                </a:lnTo>
                <a:lnTo>
                  <a:pt x="562356" y="998220"/>
                </a:lnTo>
                <a:lnTo>
                  <a:pt x="536448" y="999744"/>
                </a:lnTo>
                <a:lnTo>
                  <a:pt x="512064" y="1001268"/>
                </a:lnTo>
                <a:lnTo>
                  <a:pt x="486156" y="999654"/>
                </a:lnTo>
                <a:lnTo>
                  <a:pt x="461772" y="998220"/>
                </a:lnTo>
                <a:lnTo>
                  <a:pt x="437388" y="995172"/>
                </a:lnTo>
                <a:lnTo>
                  <a:pt x="390144" y="984504"/>
                </a:lnTo>
                <a:lnTo>
                  <a:pt x="344424" y="970788"/>
                </a:lnTo>
                <a:lnTo>
                  <a:pt x="323088" y="961644"/>
                </a:lnTo>
                <a:lnTo>
                  <a:pt x="300228" y="952500"/>
                </a:lnTo>
                <a:lnTo>
                  <a:pt x="259080" y="929640"/>
                </a:lnTo>
                <a:lnTo>
                  <a:pt x="220980" y="903732"/>
                </a:lnTo>
                <a:lnTo>
                  <a:pt x="184404" y="873252"/>
                </a:lnTo>
                <a:lnTo>
                  <a:pt x="150876" y="841248"/>
                </a:lnTo>
                <a:lnTo>
                  <a:pt x="121920" y="804672"/>
                </a:lnTo>
                <a:lnTo>
                  <a:pt x="83820" y="745236"/>
                </a:lnTo>
                <a:lnTo>
                  <a:pt x="62484" y="702564"/>
                </a:lnTo>
                <a:lnTo>
                  <a:pt x="54864" y="679704"/>
                </a:lnTo>
                <a:lnTo>
                  <a:pt x="47244" y="658368"/>
                </a:lnTo>
                <a:lnTo>
                  <a:pt x="35052" y="611124"/>
                </a:lnTo>
                <a:lnTo>
                  <a:pt x="27432" y="562356"/>
                </a:lnTo>
                <a:lnTo>
                  <a:pt x="24384" y="513588"/>
                </a:lnTo>
                <a:lnTo>
                  <a:pt x="24384" y="670864"/>
                </a:lnTo>
                <a:lnTo>
                  <a:pt x="39624" y="713232"/>
                </a:lnTo>
                <a:lnTo>
                  <a:pt x="60960" y="757428"/>
                </a:lnTo>
                <a:lnTo>
                  <a:pt x="74676" y="778764"/>
                </a:lnTo>
                <a:lnTo>
                  <a:pt x="86868" y="800100"/>
                </a:lnTo>
                <a:lnTo>
                  <a:pt x="117348" y="839724"/>
                </a:lnTo>
                <a:lnTo>
                  <a:pt x="149352" y="876300"/>
                </a:lnTo>
                <a:lnTo>
                  <a:pt x="185928" y="909828"/>
                </a:lnTo>
                <a:lnTo>
                  <a:pt x="225552" y="938784"/>
                </a:lnTo>
                <a:lnTo>
                  <a:pt x="268224" y="964692"/>
                </a:lnTo>
                <a:lnTo>
                  <a:pt x="312420" y="986028"/>
                </a:lnTo>
                <a:lnTo>
                  <a:pt x="359664" y="1002792"/>
                </a:lnTo>
                <a:lnTo>
                  <a:pt x="409956" y="1014984"/>
                </a:lnTo>
                <a:lnTo>
                  <a:pt x="434340" y="1019556"/>
                </a:lnTo>
                <a:lnTo>
                  <a:pt x="460248" y="1024128"/>
                </a:lnTo>
                <a:lnTo>
                  <a:pt x="486156" y="1025652"/>
                </a:lnTo>
                <a:lnTo>
                  <a:pt x="539496" y="1025652"/>
                </a:lnTo>
                <a:lnTo>
                  <a:pt x="591312" y="1019556"/>
                </a:lnTo>
                <a:lnTo>
                  <a:pt x="615696" y="1014984"/>
                </a:lnTo>
                <a:lnTo>
                  <a:pt x="641604" y="1010412"/>
                </a:lnTo>
                <a:lnTo>
                  <a:pt x="664464" y="1002792"/>
                </a:lnTo>
                <a:lnTo>
                  <a:pt x="688848" y="995172"/>
                </a:lnTo>
                <a:lnTo>
                  <a:pt x="711708" y="986028"/>
                </a:lnTo>
                <a:lnTo>
                  <a:pt x="757428" y="964692"/>
                </a:lnTo>
                <a:lnTo>
                  <a:pt x="778764" y="950976"/>
                </a:lnTo>
                <a:lnTo>
                  <a:pt x="800100" y="938784"/>
                </a:lnTo>
                <a:lnTo>
                  <a:pt x="819912" y="923544"/>
                </a:lnTo>
                <a:lnTo>
                  <a:pt x="838200" y="908304"/>
                </a:lnTo>
                <a:lnTo>
                  <a:pt x="858012" y="893064"/>
                </a:lnTo>
                <a:lnTo>
                  <a:pt x="908304" y="839724"/>
                </a:lnTo>
                <a:lnTo>
                  <a:pt x="937260" y="800100"/>
                </a:lnTo>
                <a:lnTo>
                  <a:pt x="963168" y="757428"/>
                </a:lnTo>
                <a:lnTo>
                  <a:pt x="984504" y="713232"/>
                </a:lnTo>
                <a:lnTo>
                  <a:pt x="993648" y="688848"/>
                </a:lnTo>
                <a:lnTo>
                  <a:pt x="999744" y="673608"/>
                </a:lnTo>
                <a:close/>
              </a:path>
            </a:pathLst>
          </a:custGeom>
          <a:solidFill>
            <a:srgbClr val="1F09C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121539" y="4710174"/>
            <a:ext cx="37909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Calibri"/>
                <a:cs typeface="Calibri"/>
              </a:rPr>
              <a:t>AA</a:t>
            </a:r>
            <a:endParaRPr sz="2400">
              <a:latin typeface="Calibri"/>
              <a:cs typeface="Calibri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3174370" y="5317235"/>
            <a:ext cx="1705610" cy="1195070"/>
            <a:chOff x="3174370" y="5317235"/>
            <a:chExt cx="1705610" cy="1195070"/>
          </a:xfrm>
        </p:grpSpPr>
        <p:sp>
          <p:nvSpPr>
            <p:cNvPr id="7" name="object 7"/>
            <p:cNvSpPr/>
            <p:nvPr/>
          </p:nvSpPr>
          <p:spPr>
            <a:xfrm>
              <a:off x="3828165" y="5317235"/>
              <a:ext cx="1051560" cy="966469"/>
            </a:xfrm>
            <a:custGeom>
              <a:avLst/>
              <a:gdLst/>
              <a:ahLst/>
              <a:cxnLst/>
              <a:rect l="l" t="t" r="r" b="b"/>
              <a:pathLst>
                <a:path w="1051560" h="966470">
                  <a:moveTo>
                    <a:pt x="1051559" y="10667"/>
                  </a:moveTo>
                  <a:lnTo>
                    <a:pt x="850391" y="0"/>
                  </a:lnTo>
                  <a:lnTo>
                    <a:pt x="888491" y="42671"/>
                  </a:lnTo>
                  <a:lnTo>
                    <a:pt x="0" y="838199"/>
                  </a:lnTo>
                  <a:lnTo>
                    <a:pt x="114299" y="966215"/>
                  </a:lnTo>
                  <a:lnTo>
                    <a:pt x="1002791" y="169163"/>
                  </a:lnTo>
                  <a:lnTo>
                    <a:pt x="1040891" y="211835"/>
                  </a:lnTo>
                  <a:lnTo>
                    <a:pt x="1051559" y="10667"/>
                  </a:lnTo>
                  <a:close/>
                </a:path>
              </a:pathLst>
            </a:custGeom>
            <a:solidFill>
              <a:srgbClr val="EBEBE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186562" y="5939027"/>
              <a:ext cx="1399540" cy="561340"/>
            </a:xfrm>
            <a:custGeom>
              <a:avLst/>
              <a:gdLst/>
              <a:ahLst/>
              <a:cxnLst/>
              <a:rect l="l" t="t" r="r" b="b"/>
              <a:pathLst>
                <a:path w="1399539" h="561339">
                  <a:moveTo>
                    <a:pt x="1399031" y="504443"/>
                  </a:moveTo>
                  <a:lnTo>
                    <a:pt x="1399031" y="56387"/>
                  </a:lnTo>
                  <a:lnTo>
                    <a:pt x="1394507" y="34075"/>
                  </a:lnTo>
                  <a:lnTo>
                    <a:pt x="1382267" y="16192"/>
                  </a:lnTo>
                  <a:lnTo>
                    <a:pt x="1364313" y="4310"/>
                  </a:lnTo>
                  <a:lnTo>
                    <a:pt x="1342643" y="0"/>
                  </a:lnTo>
                  <a:lnTo>
                    <a:pt x="56387" y="0"/>
                  </a:lnTo>
                  <a:lnTo>
                    <a:pt x="34075" y="4310"/>
                  </a:lnTo>
                  <a:lnTo>
                    <a:pt x="16192" y="16192"/>
                  </a:lnTo>
                  <a:lnTo>
                    <a:pt x="4310" y="34075"/>
                  </a:lnTo>
                  <a:lnTo>
                    <a:pt x="0" y="56387"/>
                  </a:lnTo>
                  <a:lnTo>
                    <a:pt x="0" y="504443"/>
                  </a:lnTo>
                  <a:lnTo>
                    <a:pt x="4310" y="526113"/>
                  </a:lnTo>
                  <a:lnTo>
                    <a:pt x="16192" y="544067"/>
                  </a:lnTo>
                  <a:lnTo>
                    <a:pt x="34075" y="556307"/>
                  </a:lnTo>
                  <a:lnTo>
                    <a:pt x="56387" y="560831"/>
                  </a:lnTo>
                  <a:lnTo>
                    <a:pt x="1342643" y="560831"/>
                  </a:lnTo>
                  <a:lnTo>
                    <a:pt x="1364313" y="556307"/>
                  </a:lnTo>
                  <a:lnTo>
                    <a:pt x="1382267" y="544067"/>
                  </a:lnTo>
                  <a:lnTo>
                    <a:pt x="1394507" y="526113"/>
                  </a:lnTo>
                  <a:lnTo>
                    <a:pt x="1399031" y="504443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174370" y="5926836"/>
              <a:ext cx="1423670" cy="585470"/>
            </a:xfrm>
            <a:custGeom>
              <a:avLst/>
              <a:gdLst/>
              <a:ahLst/>
              <a:cxnLst/>
              <a:rect l="l" t="t" r="r" b="b"/>
              <a:pathLst>
                <a:path w="1423670" h="585470">
                  <a:moveTo>
                    <a:pt x="1524" y="528828"/>
                  </a:moveTo>
                  <a:lnTo>
                    <a:pt x="1524" y="54864"/>
                  </a:lnTo>
                  <a:lnTo>
                    <a:pt x="0" y="62484"/>
                  </a:lnTo>
                  <a:lnTo>
                    <a:pt x="0" y="524256"/>
                  </a:lnTo>
                  <a:lnTo>
                    <a:pt x="1524" y="528828"/>
                  </a:lnTo>
                  <a:close/>
                </a:path>
                <a:path w="1423670" h="585470">
                  <a:moveTo>
                    <a:pt x="4572" y="542544"/>
                  </a:moveTo>
                  <a:lnTo>
                    <a:pt x="4572" y="42672"/>
                  </a:lnTo>
                  <a:lnTo>
                    <a:pt x="1524" y="53340"/>
                  </a:lnTo>
                  <a:lnTo>
                    <a:pt x="1524" y="531876"/>
                  </a:lnTo>
                  <a:lnTo>
                    <a:pt x="4572" y="542544"/>
                  </a:lnTo>
                  <a:close/>
                </a:path>
                <a:path w="1423670" h="585470">
                  <a:moveTo>
                    <a:pt x="19812" y="563880"/>
                  </a:moveTo>
                  <a:lnTo>
                    <a:pt x="19812" y="19812"/>
                  </a:lnTo>
                  <a:lnTo>
                    <a:pt x="18288" y="19812"/>
                  </a:lnTo>
                  <a:lnTo>
                    <a:pt x="12192" y="28956"/>
                  </a:lnTo>
                  <a:lnTo>
                    <a:pt x="10668" y="30480"/>
                  </a:lnTo>
                  <a:lnTo>
                    <a:pt x="6096" y="39624"/>
                  </a:lnTo>
                  <a:lnTo>
                    <a:pt x="4572" y="41148"/>
                  </a:lnTo>
                  <a:lnTo>
                    <a:pt x="4572" y="544068"/>
                  </a:lnTo>
                  <a:lnTo>
                    <a:pt x="6096" y="544068"/>
                  </a:lnTo>
                  <a:lnTo>
                    <a:pt x="10668" y="553212"/>
                  </a:lnTo>
                  <a:lnTo>
                    <a:pt x="10668" y="554736"/>
                  </a:lnTo>
                  <a:lnTo>
                    <a:pt x="12192" y="554736"/>
                  </a:lnTo>
                  <a:lnTo>
                    <a:pt x="12192" y="556260"/>
                  </a:lnTo>
                  <a:lnTo>
                    <a:pt x="18288" y="563880"/>
                  </a:lnTo>
                  <a:lnTo>
                    <a:pt x="19812" y="563880"/>
                  </a:lnTo>
                  <a:close/>
                </a:path>
                <a:path w="1423670" h="585470">
                  <a:moveTo>
                    <a:pt x="1411224" y="556260"/>
                  </a:moveTo>
                  <a:lnTo>
                    <a:pt x="1411224" y="28956"/>
                  </a:lnTo>
                  <a:lnTo>
                    <a:pt x="1403604" y="19812"/>
                  </a:lnTo>
                  <a:lnTo>
                    <a:pt x="1402080" y="18288"/>
                  </a:lnTo>
                  <a:lnTo>
                    <a:pt x="1394460" y="12192"/>
                  </a:lnTo>
                  <a:lnTo>
                    <a:pt x="1392936" y="10668"/>
                  </a:lnTo>
                  <a:lnTo>
                    <a:pt x="1391412" y="10668"/>
                  </a:lnTo>
                  <a:lnTo>
                    <a:pt x="1382268" y="6096"/>
                  </a:lnTo>
                  <a:lnTo>
                    <a:pt x="1382268" y="4572"/>
                  </a:lnTo>
                  <a:lnTo>
                    <a:pt x="1380744" y="4572"/>
                  </a:lnTo>
                  <a:lnTo>
                    <a:pt x="1370076" y="1524"/>
                  </a:lnTo>
                  <a:lnTo>
                    <a:pt x="1368552" y="1524"/>
                  </a:lnTo>
                  <a:lnTo>
                    <a:pt x="1367028" y="0"/>
                  </a:lnTo>
                  <a:lnTo>
                    <a:pt x="54864" y="0"/>
                  </a:lnTo>
                  <a:lnTo>
                    <a:pt x="54864" y="1524"/>
                  </a:lnTo>
                  <a:lnTo>
                    <a:pt x="53340" y="1524"/>
                  </a:lnTo>
                  <a:lnTo>
                    <a:pt x="42672" y="4572"/>
                  </a:lnTo>
                  <a:lnTo>
                    <a:pt x="41148" y="4572"/>
                  </a:lnTo>
                  <a:lnTo>
                    <a:pt x="41148" y="6096"/>
                  </a:lnTo>
                  <a:lnTo>
                    <a:pt x="30480" y="10668"/>
                  </a:lnTo>
                  <a:lnTo>
                    <a:pt x="28956" y="10668"/>
                  </a:lnTo>
                  <a:lnTo>
                    <a:pt x="28956" y="12192"/>
                  </a:lnTo>
                  <a:lnTo>
                    <a:pt x="19812" y="18288"/>
                  </a:lnTo>
                  <a:lnTo>
                    <a:pt x="19812" y="565404"/>
                  </a:lnTo>
                  <a:lnTo>
                    <a:pt x="24384" y="569214"/>
                  </a:lnTo>
                  <a:lnTo>
                    <a:pt x="24384" y="68580"/>
                  </a:lnTo>
                  <a:lnTo>
                    <a:pt x="25908" y="62484"/>
                  </a:lnTo>
                  <a:lnTo>
                    <a:pt x="25908" y="60960"/>
                  </a:lnTo>
                  <a:lnTo>
                    <a:pt x="27432" y="55626"/>
                  </a:lnTo>
                  <a:lnTo>
                    <a:pt x="27432" y="51816"/>
                  </a:lnTo>
                  <a:lnTo>
                    <a:pt x="32004" y="44958"/>
                  </a:lnTo>
                  <a:lnTo>
                    <a:pt x="32004" y="44196"/>
                  </a:lnTo>
                  <a:lnTo>
                    <a:pt x="36576" y="38481"/>
                  </a:lnTo>
                  <a:lnTo>
                    <a:pt x="36576" y="38100"/>
                  </a:lnTo>
                  <a:lnTo>
                    <a:pt x="38100" y="36576"/>
                  </a:lnTo>
                  <a:lnTo>
                    <a:pt x="38100" y="37084"/>
                  </a:lnTo>
                  <a:lnTo>
                    <a:pt x="42672" y="34036"/>
                  </a:lnTo>
                  <a:lnTo>
                    <a:pt x="42672" y="33528"/>
                  </a:lnTo>
                  <a:lnTo>
                    <a:pt x="51816" y="27432"/>
                  </a:lnTo>
                  <a:lnTo>
                    <a:pt x="51816" y="28520"/>
                  </a:lnTo>
                  <a:lnTo>
                    <a:pt x="59436" y="26343"/>
                  </a:lnTo>
                  <a:lnTo>
                    <a:pt x="59436" y="25908"/>
                  </a:lnTo>
                  <a:lnTo>
                    <a:pt x="64008" y="24384"/>
                  </a:lnTo>
                  <a:lnTo>
                    <a:pt x="1359408" y="24384"/>
                  </a:lnTo>
                  <a:lnTo>
                    <a:pt x="1363980" y="25908"/>
                  </a:lnTo>
                  <a:lnTo>
                    <a:pt x="1363980" y="26343"/>
                  </a:lnTo>
                  <a:lnTo>
                    <a:pt x="1370076" y="28085"/>
                  </a:lnTo>
                  <a:lnTo>
                    <a:pt x="1370076" y="27432"/>
                  </a:lnTo>
                  <a:lnTo>
                    <a:pt x="1373124" y="28956"/>
                  </a:lnTo>
                  <a:lnTo>
                    <a:pt x="1373124" y="29464"/>
                  </a:lnTo>
                  <a:lnTo>
                    <a:pt x="1377696" y="32512"/>
                  </a:lnTo>
                  <a:lnTo>
                    <a:pt x="1377696" y="32004"/>
                  </a:lnTo>
                  <a:lnTo>
                    <a:pt x="1386840" y="38100"/>
                  </a:lnTo>
                  <a:lnTo>
                    <a:pt x="1386840" y="39624"/>
                  </a:lnTo>
                  <a:lnTo>
                    <a:pt x="1391412" y="44196"/>
                  </a:lnTo>
                  <a:lnTo>
                    <a:pt x="1391412" y="45720"/>
                  </a:lnTo>
                  <a:lnTo>
                    <a:pt x="1394460" y="51816"/>
                  </a:lnTo>
                  <a:lnTo>
                    <a:pt x="1394460" y="50292"/>
                  </a:lnTo>
                  <a:lnTo>
                    <a:pt x="1397508" y="60960"/>
                  </a:lnTo>
                  <a:lnTo>
                    <a:pt x="1397508" y="569976"/>
                  </a:lnTo>
                  <a:lnTo>
                    <a:pt x="1402080" y="565404"/>
                  </a:lnTo>
                  <a:lnTo>
                    <a:pt x="1403604" y="565404"/>
                  </a:lnTo>
                  <a:lnTo>
                    <a:pt x="1403604" y="563880"/>
                  </a:lnTo>
                  <a:lnTo>
                    <a:pt x="1411224" y="556260"/>
                  </a:lnTo>
                  <a:close/>
                </a:path>
                <a:path w="1423670" h="585470">
                  <a:moveTo>
                    <a:pt x="28575" y="533590"/>
                  </a:moveTo>
                  <a:lnTo>
                    <a:pt x="25908" y="524256"/>
                  </a:lnTo>
                  <a:lnTo>
                    <a:pt x="25908" y="525780"/>
                  </a:lnTo>
                  <a:lnTo>
                    <a:pt x="24384" y="519684"/>
                  </a:lnTo>
                  <a:lnTo>
                    <a:pt x="24384" y="569214"/>
                  </a:lnTo>
                  <a:lnTo>
                    <a:pt x="27432" y="571754"/>
                  </a:lnTo>
                  <a:lnTo>
                    <a:pt x="27432" y="531876"/>
                  </a:lnTo>
                  <a:lnTo>
                    <a:pt x="28575" y="533590"/>
                  </a:lnTo>
                  <a:close/>
                </a:path>
                <a:path w="1423670" h="585470">
                  <a:moveTo>
                    <a:pt x="28956" y="50292"/>
                  </a:moveTo>
                  <a:lnTo>
                    <a:pt x="27432" y="51816"/>
                  </a:lnTo>
                  <a:lnTo>
                    <a:pt x="27432" y="55626"/>
                  </a:lnTo>
                  <a:lnTo>
                    <a:pt x="28956" y="50292"/>
                  </a:lnTo>
                  <a:close/>
                </a:path>
                <a:path w="1423670" h="585470">
                  <a:moveTo>
                    <a:pt x="28956" y="534924"/>
                  </a:moveTo>
                  <a:lnTo>
                    <a:pt x="28575" y="533590"/>
                  </a:lnTo>
                  <a:lnTo>
                    <a:pt x="27432" y="531876"/>
                  </a:lnTo>
                  <a:lnTo>
                    <a:pt x="28956" y="534924"/>
                  </a:lnTo>
                  <a:close/>
                </a:path>
                <a:path w="1423670" h="585470">
                  <a:moveTo>
                    <a:pt x="28956" y="573024"/>
                  </a:moveTo>
                  <a:lnTo>
                    <a:pt x="28956" y="534924"/>
                  </a:lnTo>
                  <a:lnTo>
                    <a:pt x="27432" y="531876"/>
                  </a:lnTo>
                  <a:lnTo>
                    <a:pt x="27432" y="571754"/>
                  </a:lnTo>
                  <a:lnTo>
                    <a:pt x="28956" y="573024"/>
                  </a:lnTo>
                  <a:close/>
                </a:path>
                <a:path w="1423670" h="585470">
                  <a:moveTo>
                    <a:pt x="33528" y="541020"/>
                  </a:moveTo>
                  <a:lnTo>
                    <a:pt x="28575" y="533590"/>
                  </a:lnTo>
                  <a:lnTo>
                    <a:pt x="28956" y="534924"/>
                  </a:lnTo>
                  <a:lnTo>
                    <a:pt x="28956" y="573024"/>
                  </a:lnTo>
                  <a:lnTo>
                    <a:pt x="30480" y="573024"/>
                  </a:lnTo>
                  <a:lnTo>
                    <a:pt x="30480" y="574548"/>
                  </a:lnTo>
                  <a:lnTo>
                    <a:pt x="32004" y="575201"/>
                  </a:lnTo>
                  <a:lnTo>
                    <a:pt x="32004" y="539496"/>
                  </a:lnTo>
                  <a:lnTo>
                    <a:pt x="33528" y="541020"/>
                  </a:lnTo>
                  <a:close/>
                </a:path>
                <a:path w="1423670" h="585470">
                  <a:moveTo>
                    <a:pt x="33528" y="42672"/>
                  </a:moveTo>
                  <a:lnTo>
                    <a:pt x="32004" y="44196"/>
                  </a:lnTo>
                  <a:lnTo>
                    <a:pt x="32004" y="44958"/>
                  </a:lnTo>
                  <a:lnTo>
                    <a:pt x="33528" y="42672"/>
                  </a:lnTo>
                  <a:close/>
                </a:path>
                <a:path w="1423670" h="585470">
                  <a:moveTo>
                    <a:pt x="37490" y="546354"/>
                  </a:moveTo>
                  <a:lnTo>
                    <a:pt x="32004" y="539496"/>
                  </a:lnTo>
                  <a:lnTo>
                    <a:pt x="32004" y="575201"/>
                  </a:lnTo>
                  <a:lnTo>
                    <a:pt x="36576" y="577160"/>
                  </a:lnTo>
                  <a:lnTo>
                    <a:pt x="36576" y="545592"/>
                  </a:lnTo>
                  <a:lnTo>
                    <a:pt x="37490" y="546354"/>
                  </a:lnTo>
                  <a:close/>
                </a:path>
                <a:path w="1423670" h="585470">
                  <a:moveTo>
                    <a:pt x="38100" y="36576"/>
                  </a:moveTo>
                  <a:lnTo>
                    <a:pt x="36576" y="38100"/>
                  </a:lnTo>
                  <a:lnTo>
                    <a:pt x="37229" y="37664"/>
                  </a:lnTo>
                  <a:lnTo>
                    <a:pt x="38100" y="36576"/>
                  </a:lnTo>
                  <a:close/>
                </a:path>
                <a:path w="1423670" h="585470">
                  <a:moveTo>
                    <a:pt x="37229" y="37664"/>
                  </a:moveTo>
                  <a:lnTo>
                    <a:pt x="36576" y="38100"/>
                  </a:lnTo>
                  <a:lnTo>
                    <a:pt x="36576" y="38481"/>
                  </a:lnTo>
                  <a:lnTo>
                    <a:pt x="37229" y="37664"/>
                  </a:lnTo>
                  <a:close/>
                </a:path>
                <a:path w="1423670" h="585470">
                  <a:moveTo>
                    <a:pt x="38100" y="547116"/>
                  </a:moveTo>
                  <a:lnTo>
                    <a:pt x="37490" y="546354"/>
                  </a:lnTo>
                  <a:lnTo>
                    <a:pt x="36576" y="545592"/>
                  </a:lnTo>
                  <a:lnTo>
                    <a:pt x="38100" y="547116"/>
                  </a:lnTo>
                  <a:close/>
                </a:path>
                <a:path w="1423670" h="585470">
                  <a:moveTo>
                    <a:pt x="38100" y="577813"/>
                  </a:moveTo>
                  <a:lnTo>
                    <a:pt x="38100" y="547116"/>
                  </a:lnTo>
                  <a:lnTo>
                    <a:pt x="36576" y="545592"/>
                  </a:lnTo>
                  <a:lnTo>
                    <a:pt x="36576" y="577160"/>
                  </a:lnTo>
                  <a:lnTo>
                    <a:pt x="38100" y="577813"/>
                  </a:lnTo>
                  <a:close/>
                </a:path>
                <a:path w="1423670" h="585470">
                  <a:moveTo>
                    <a:pt x="38100" y="37084"/>
                  </a:moveTo>
                  <a:lnTo>
                    <a:pt x="38100" y="36576"/>
                  </a:lnTo>
                  <a:lnTo>
                    <a:pt x="37229" y="37664"/>
                  </a:lnTo>
                  <a:lnTo>
                    <a:pt x="38100" y="37084"/>
                  </a:lnTo>
                  <a:close/>
                </a:path>
                <a:path w="1423670" h="585470">
                  <a:moveTo>
                    <a:pt x="45720" y="553212"/>
                  </a:moveTo>
                  <a:lnTo>
                    <a:pt x="37490" y="546354"/>
                  </a:lnTo>
                  <a:lnTo>
                    <a:pt x="38100" y="547116"/>
                  </a:lnTo>
                  <a:lnTo>
                    <a:pt x="38100" y="577813"/>
                  </a:lnTo>
                  <a:lnTo>
                    <a:pt x="41148" y="579120"/>
                  </a:lnTo>
                  <a:lnTo>
                    <a:pt x="42672" y="580644"/>
                  </a:lnTo>
                  <a:lnTo>
                    <a:pt x="42672" y="551688"/>
                  </a:lnTo>
                  <a:lnTo>
                    <a:pt x="45720" y="553212"/>
                  </a:lnTo>
                  <a:close/>
                </a:path>
                <a:path w="1423670" h="585470">
                  <a:moveTo>
                    <a:pt x="45720" y="32004"/>
                  </a:moveTo>
                  <a:lnTo>
                    <a:pt x="42672" y="33528"/>
                  </a:lnTo>
                  <a:lnTo>
                    <a:pt x="42672" y="34036"/>
                  </a:lnTo>
                  <a:lnTo>
                    <a:pt x="45720" y="32004"/>
                  </a:lnTo>
                  <a:close/>
                </a:path>
                <a:path w="1423670" h="585470">
                  <a:moveTo>
                    <a:pt x="51816" y="556260"/>
                  </a:moveTo>
                  <a:lnTo>
                    <a:pt x="42672" y="551688"/>
                  </a:lnTo>
                  <a:lnTo>
                    <a:pt x="42672" y="580644"/>
                  </a:lnTo>
                  <a:lnTo>
                    <a:pt x="50292" y="582821"/>
                  </a:lnTo>
                  <a:lnTo>
                    <a:pt x="50292" y="556260"/>
                  </a:lnTo>
                  <a:lnTo>
                    <a:pt x="51816" y="556260"/>
                  </a:lnTo>
                  <a:close/>
                </a:path>
                <a:path w="1423670" h="585470">
                  <a:moveTo>
                    <a:pt x="51816" y="28520"/>
                  </a:moveTo>
                  <a:lnTo>
                    <a:pt x="51816" y="27432"/>
                  </a:lnTo>
                  <a:lnTo>
                    <a:pt x="50292" y="28956"/>
                  </a:lnTo>
                  <a:lnTo>
                    <a:pt x="51816" y="28520"/>
                  </a:lnTo>
                  <a:close/>
                </a:path>
                <a:path w="1423670" h="585470">
                  <a:moveTo>
                    <a:pt x="60960" y="559308"/>
                  </a:moveTo>
                  <a:lnTo>
                    <a:pt x="50292" y="556260"/>
                  </a:lnTo>
                  <a:lnTo>
                    <a:pt x="50292" y="582821"/>
                  </a:lnTo>
                  <a:lnTo>
                    <a:pt x="53340" y="583692"/>
                  </a:lnTo>
                  <a:lnTo>
                    <a:pt x="54864" y="583692"/>
                  </a:lnTo>
                  <a:lnTo>
                    <a:pt x="59436" y="584606"/>
                  </a:lnTo>
                  <a:lnTo>
                    <a:pt x="59436" y="559308"/>
                  </a:lnTo>
                  <a:lnTo>
                    <a:pt x="60960" y="559308"/>
                  </a:lnTo>
                  <a:close/>
                </a:path>
                <a:path w="1423670" h="585470">
                  <a:moveTo>
                    <a:pt x="60960" y="25908"/>
                  </a:moveTo>
                  <a:lnTo>
                    <a:pt x="59436" y="25908"/>
                  </a:lnTo>
                  <a:lnTo>
                    <a:pt x="59436" y="26343"/>
                  </a:lnTo>
                  <a:lnTo>
                    <a:pt x="60960" y="25908"/>
                  </a:lnTo>
                  <a:close/>
                </a:path>
                <a:path w="1423670" h="585470">
                  <a:moveTo>
                    <a:pt x="1363980" y="584708"/>
                  </a:moveTo>
                  <a:lnTo>
                    <a:pt x="1363980" y="559308"/>
                  </a:lnTo>
                  <a:lnTo>
                    <a:pt x="59436" y="559308"/>
                  </a:lnTo>
                  <a:lnTo>
                    <a:pt x="59436" y="584606"/>
                  </a:lnTo>
                  <a:lnTo>
                    <a:pt x="62484" y="585216"/>
                  </a:lnTo>
                  <a:lnTo>
                    <a:pt x="1362456" y="585216"/>
                  </a:lnTo>
                  <a:lnTo>
                    <a:pt x="1363980" y="584708"/>
                  </a:lnTo>
                  <a:close/>
                </a:path>
                <a:path w="1423670" h="585470">
                  <a:moveTo>
                    <a:pt x="1363980" y="26343"/>
                  </a:moveTo>
                  <a:lnTo>
                    <a:pt x="1363980" y="25908"/>
                  </a:lnTo>
                  <a:lnTo>
                    <a:pt x="1362456" y="25908"/>
                  </a:lnTo>
                  <a:lnTo>
                    <a:pt x="1363980" y="26343"/>
                  </a:lnTo>
                  <a:close/>
                </a:path>
                <a:path w="1423670" h="585470">
                  <a:moveTo>
                    <a:pt x="1373124" y="582821"/>
                  </a:moveTo>
                  <a:lnTo>
                    <a:pt x="1373124" y="556260"/>
                  </a:lnTo>
                  <a:lnTo>
                    <a:pt x="1362456" y="559308"/>
                  </a:lnTo>
                  <a:lnTo>
                    <a:pt x="1363980" y="559308"/>
                  </a:lnTo>
                  <a:lnTo>
                    <a:pt x="1363980" y="584708"/>
                  </a:lnTo>
                  <a:lnTo>
                    <a:pt x="1367028" y="583692"/>
                  </a:lnTo>
                  <a:lnTo>
                    <a:pt x="1370076" y="583692"/>
                  </a:lnTo>
                  <a:lnTo>
                    <a:pt x="1373124" y="582821"/>
                  </a:lnTo>
                  <a:close/>
                </a:path>
                <a:path w="1423670" h="585470">
                  <a:moveTo>
                    <a:pt x="1373124" y="28956"/>
                  </a:moveTo>
                  <a:lnTo>
                    <a:pt x="1370076" y="27432"/>
                  </a:lnTo>
                  <a:lnTo>
                    <a:pt x="1371790" y="28575"/>
                  </a:lnTo>
                  <a:lnTo>
                    <a:pt x="1373124" y="28956"/>
                  </a:lnTo>
                  <a:close/>
                </a:path>
                <a:path w="1423670" h="585470">
                  <a:moveTo>
                    <a:pt x="1371790" y="28575"/>
                  </a:moveTo>
                  <a:lnTo>
                    <a:pt x="1370076" y="27432"/>
                  </a:lnTo>
                  <a:lnTo>
                    <a:pt x="1370076" y="28085"/>
                  </a:lnTo>
                  <a:lnTo>
                    <a:pt x="1371790" y="28575"/>
                  </a:lnTo>
                  <a:close/>
                </a:path>
                <a:path w="1423670" h="585470">
                  <a:moveTo>
                    <a:pt x="1379220" y="551688"/>
                  </a:moveTo>
                  <a:lnTo>
                    <a:pt x="1370076" y="556260"/>
                  </a:lnTo>
                  <a:lnTo>
                    <a:pt x="1373124" y="556260"/>
                  </a:lnTo>
                  <a:lnTo>
                    <a:pt x="1373124" y="582821"/>
                  </a:lnTo>
                  <a:lnTo>
                    <a:pt x="1377696" y="581514"/>
                  </a:lnTo>
                  <a:lnTo>
                    <a:pt x="1377696" y="553212"/>
                  </a:lnTo>
                  <a:lnTo>
                    <a:pt x="1379220" y="551688"/>
                  </a:lnTo>
                  <a:close/>
                </a:path>
                <a:path w="1423670" h="585470">
                  <a:moveTo>
                    <a:pt x="1373124" y="29464"/>
                  </a:moveTo>
                  <a:lnTo>
                    <a:pt x="1373124" y="28956"/>
                  </a:lnTo>
                  <a:lnTo>
                    <a:pt x="1371790" y="28575"/>
                  </a:lnTo>
                  <a:lnTo>
                    <a:pt x="1373124" y="29464"/>
                  </a:lnTo>
                  <a:close/>
                </a:path>
                <a:path w="1423670" h="585470">
                  <a:moveTo>
                    <a:pt x="1379220" y="33528"/>
                  </a:moveTo>
                  <a:lnTo>
                    <a:pt x="1377696" y="32004"/>
                  </a:lnTo>
                  <a:lnTo>
                    <a:pt x="1377696" y="32512"/>
                  </a:lnTo>
                  <a:lnTo>
                    <a:pt x="1379220" y="33528"/>
                  </a:lnTo>
                  <a:close/>
                </a:path>
                <a:path w="1423670" h="585470">
                  <a:moveTo>
                    <a:pt x="1385177" y="546977"/>
                  </a:moveTo>
                  <a:lnTo>
                    <a:pt x="1377696" y="553212"/>
                  </a:lnTo>
                  <a:lnTo>
                    <a:pt x="1377696" y="581514"/>
                  </a:lnTo>
                  <a:lnTo>
                    <a:pt x="1380744" y="580644"/>
                  </a:lnTo>
                  <a:lnTo>
                    <a:pt x="1380744" y="579120"/>
                  </a:lnTo>
                  <a:lnTo>
                    <a:pt x="1382268" y="579120"/>
                  </a:lnTo>
                  <a:lnTo>
                    <a:pt x="1383792" y="578358"/>
                  </a:lnTo>
                  <a:lnTo>
                    <a:pt x="1383792" y="548640"/>
                  </a:lnTo>
                  <a:lnTo>
                    <a:pt x="1385177" y="546977"/>
                  </a:lnTo>
                  <a:close/>
                </a:path>
                <a:path w="1423670" h="585470">
                  <a:moveTo>
                    <a:pt x="1386840" y="39624"/>
                  </a:moveTo>
                  <a:lnTo>
                    <a:pt x="1386840" y="38100"/>
                  </a:lnTo>
                  <a:lnTo>
                    <a:pt x="1383792" y="36576"/>
                  </a:lnTo>
                  <a:lnTo>
                    <a:pt x="1386840" y="39624"/>
                  </a:lnTo>
                  <a:close/>
                </a:path>
                <a:path w="1423670" h="585470">
                  <a:moveTo>
                    <a:pt x="1386840" y="545592"/>
                  </a:moveTo>
                  <a:lnTo>
                    <a:pt x="1385177" y="546977"/>
                  </a:lnTo>
                  <a:lnTo>
                    <a:pt x="1383792" y="548640"/>
                  </a:lnTo>
                  <a:lnTo>
                    <a:pt x="1386840" y="545592"/>
                  </a:lnTo>
                  <a:close/>
                </a:path>
                <a:path w="1423670" h="585470">
                  <a:moveTo>
                    <a:pt x="1386840" y="576834"/>
                  </a:moveTo>
                  <a:lnTo>
                    <a:pt x="1386840" y="545592"/>
                  </a:lnTo>
                  <a:lnTo>
                    <a:pt x="1383792" y="548640"/>
                  </a:lnTo>
                  <a:lnTo>
                    <a:pt x="1383792" y="578358"/>
                  </a:lnTo>
                  <a:lnTo>
                    <a:pt x="1386840" y="576834"/>
                  </a:lnTo>
                  <a:close/>
                </a:path>
                <a:path w="1423670" h="585470">
                  <a:moveTo>
                    <a:pt x="1391412" y="574548"/>
                  </a:moveTo>
                  <a:lnTo>
                    <a:pt x="1391412" y="539496"/>
                  </a:lnTo>
                  <a:lnTo>
                    <a:pt x="1385177" y="546977"/>
                  </a:lnTo>
                  <a:lnTo>
                    <a:pt x="1386840" y="545592"/>
                  </a:lnTo>
                  <a:lnTo>
                    <a:pt x="1386840" y="576834"/>
                  </a:lnTo>
                  <a:lnTo>
                    <a:pt x="1391412" y="574548"/>
                  </a:lnTo>
                  <a:close/>
                </a:path>
                <a:path w="1423670" h="585470">
                  <a:moveTo>
                    <a:pt x="1391412" y="45720"/>
                  </a:moveTo>
                  <a:lnTo>
                    <a:pt x="1391412" y="44196"/>
                  </a:lnTo>
                  <a:lnTo>
                    <a:pt x="1389888" y="42672"/>
                  </a:lnTo>
                  <a:lnTo>
                    <a:pt x="1391412" y="45720"/>
                  </a:lnTo>
                  <a:close/>
                </a:path>
                <a:path w="1423670" h="585470">
                  <a:moveTo>
                    <a:pt x="1397508" y="569976"/>
                  </a:moveTo>
                  <a:lnTo>
                    <a:pt x="1397508" y="524256"/>
                  </a:lnTo>
                  <a:lnTo>
                    <a:pt x="1394460" y="534924"/>
                  </a:lnTo>
                  <a:lnTo>
                    <a:pt x="1394460" y="531876"/>
                  </a:lnTo>
                  <a:lnTo>
                    <a:pt x="1389888" y="541020"/>
                  </a:lnTo>
                  <a:lnTo>
                    <a:pt x="1391412" y="539496"/>
                  </a:lnTo>
                  <a:lnTo>
                    <a:pt x="1391412" y="574548"/>
                  </a:lnTo>
                  <a:lnTo>
                    <a:pt x="1392936" y="573024"/>
                  </a:lnTo>
                  <a:lnTo>
                    <a:pt x="1394460" y="573024"/>
                  </a:lnTo>
                  <a:lnTo>
                    <a:pt x="1397508" y="569976"/>
                  </a:lnTo>
                  <a:close/>
                </a:path>
                <a:path w="1423670" h="585470">
                  <a:moveTo>
                    <a:pt x="1421892" y="531876"/>
                  </a:moveTo>
                  <a:lnTo>
                    <a:pt x="1421892" y="53340"/>
                  </a:lnTo>
                  <a:lnTo>
                    <a:pt x="1418844" y="42672"/>
                  </a:lnTo>
                  <a:lnTo>
                    <a:pt x="1418844" y="41148"/>
                  </a:lnTo>
                  <a:lnTo>
                    <a:pt x="1417320" y="41148"/>
                  </a:lnTo>
                  <a:lnTo>
                    <a:pt x="1417320" y="39624"/>
                  </a:lnTo>
                  <a:lnTo>
                    <a:pt x="1412748" y="30480"/>
                  </a:lnTo>
                  <a:lnTo>
                    <a:pt x="1411224" y="30480"/>
                  </a:lnTo>
                  <a:lnTo>
                    <a:pt x="1411224" y="554736"/>
                  </a:lnTo>
                  <a:lnTo>
                    <a:pt x="1412748" y="553212"/>
                  </a:lnTo>
                  <a:lnTo>
                    <a:pt x="1417320" y="544068"/>
                  </a:lnTo>
                  <a:lnTo>
                    <a:pt x="1418844" y="542544"/>
                  </a:lnTo>
                  <a:lnTo>
                    <a:pt x="1421892" y="531876"/>
                  </a:lnTo>
                  <a:close/>
                </a:path>
                <a:path w="1423670" h="585470">
                  <a:moveTo>
                    <a:pt x="1423416" y="522732"/>
                  </a:moveTo>
                  <a:lnTo>
                    <a:pt x="1423416" y="60960"/>
                  </a:lnTo>
                  <a:lnTo>
                    <a:pt x="1421892" y="54864"/>
                  </a:lnTo>
                  <a:lnTo>
                    <a:pt x="1421892" y="528828"/>
                  </a:lnTo>
                  <a:lnTo>
                    <a:pt x="1423416" y="522732"/>
                  </a:lnTo>
                  <a:close/>
                </a:path>
              </a:pathLst>
            </a:custGeom>
            <a:solidFill>
              <a:srgbClr val="1F09C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3279024" y="5883653"/>
            <a:ext cx="1212850" cy="611505"/>
          </a:xfrm>
          <a:prstGeom prst="rect">
            <a:avLst/>
          </a:prstGeom>
        </p:spPr>
        <p:txBody>
          <a:bodyPr vert="horz" wrap="square" lIns="0" tIns="42545" rIns="0" bIns="0" rtlCol="0">
            <a:spAutoFit/>
          </a:bodyPr>
          <a:lstStyle/>
          <a:p>
            <a:pPr marL="175260" marR="5080" indent="-163195">
              <a:lnSpc>
                <a:spcPts val="2210"/>
              </a:lnSpc>
              <a:spcBef>
                <a:spcPts val="335"/>
              </a:spcBef>
            </a:pPr>
            <a:r>
              <a:rPr sz="2000" spc="-5" dirty="0">
                <a:latin typeface="Calibri"/>
                <a:cs typeface="Calibri"/>
              </a:rPr>
              <a:t>I</a:t>
            </a:r>
            <a:r>
              <a:rPr sz="2000" spc="-25" dirty="0">
                <a:latin typeface="Calibri"/>
                <a:cs typeface="Calibri"/>
              </a:rPr>
              <a:t>nt</a:t>
            </a:r>
            <a:r>
              <a:rPr sz="2000" spc="-5" dirty="0">
                <a:latin typeface="Calibri"/>
                <a:cs typeface="Calibri"/>
              </a:rPr>
              <a:t>eli</a:t>
            </a:r>
            <a:r>
              <a:rPr sz="2000" spc="-10" dirty="0">
                <a:latin typeface="Calibri"/>
                <a:cs typeface="Calibri"/>
              </a:rPr>
              <a:t>g</a:t>
            </a:r>
            <a:r>
              <a:rPr sz="2000" spc="-5" dirty="0">
                <a:latin typeface="Calibri"/>
                <a:cs typeface="Calibri"/>
              </a:rPr>
              <a:t>ê</a:t>
            </a:r>
            <a:r>
              <a:rPr sz="2000" dirty="0">
                <a:latin typeface="Calibri"/>
                <a:cs typeface="Calibri"/>
              </a:rPr>
              <a:t>nc</a:t>
            </a:r>
            <a:r>
              <a:rPr sz="2000" spc="-5" dirty="0">
                <a:latin typeface="Calibri"/>
                <a:cs typeface="Calibri"/>
              </a:rPr>
              <a:t>i</a:t>
            </a:r>
            <a:r>
              <a:rPr sz="2000" dirty="0">
                <a:latin typeface="Calibri"/>
                <a:cs typeface="Calibri"/>
              </a:rPr>
              <a:t>a </a:t>
            </a:r>
            <a:r>
              <a:rPr sz="200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Calibri"/>
                <a:cs typeface="Calibri"/>
              </a:rPr>
              <a:t>Artificial</a:t>
            </a:r>
            <a:endParaRPr sz="2000" dirty="0">
              <a:latin typeface="Calibri"/>
              <a:cs typeface="Calibri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1877446" y="4966715"/>
            <a:ext cx="2832100" cy="824865"/>
            <a:chOff x="1877446" y="4966715"/>
            <a:chExt cx="2832100" cy="824865"/>
          </a:xfrm>
        </p:grpSpPr>
        <p:sp>
          <p:nvSpPr>
            <p:cNvPr id="12" name="object 12"/>
            <p:cNvSpPr/>
            <p:nvPr/>
          </p:nvSpPr>
          <p:spPr>
            <a:xfrm>
              <a:off x="2772033" y="4966715"/>
              <a:ext cx="1937385" cy="615950"/>
            </a:xfrm>
            <a:custGeom>
              <a:avLst/>
              <a:gdLst/>
              <a:ahLst/>
              <a:cxnLst/>
              <a:rect l="l" t="t" r="r" b="b"/>
              <a:pathLst>
                <a:path w="1937385" h="615950">
                  <a:moveTo>
                    <a:pt x="1937003" y="108203"/>
                  </a:moveTo>
                  <a:lnTo>
                    <a:pt x="1767839" y="0"/>
                  </a:lnTo>
                  <a:lnTo>
                    <a:pt x="1780031" y="54863"/>
                  </a:lnTo>
                  <a:lnTo>
                    <a:pt x="0" y="448055"/>
                  </a:lnTo>
                  <a:lnTo>
                    <a:pt x="36575" y="615695"/>
                  </a:lnTo>
                  <a:lnTo>
                    <a:pt x="1816607" y="222503"/>
                  </a:lnTo>
                  <a:lnTo>
                    <a:pt x="1828799" y="277367"/>
                  </a:lnTo>
                  <a:lnTo>
                    <a:pt x="1937003" y="108203"/>
                  </a:lnTo>
                  <a:close/>
                </a:path>
              </a:pathLst>
            </a:custGeom>
            <a:solidFill>
              <a:srgbClr val="EBEBE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891161" y="5218175"/>
              <a:ext cx="1798320" cy="561340"/>
            </a:xfrm>
            <a:custGeom>
              <a:avLst/>
              <a:gdLst/>
              <a:ahLst/>
              <a:cxnLst/>
              <a:rect l="l" t="t" r="r" b="b"/>
              <a:pathLst>
                <a:path w="1798320" h="561339">
                  <a:moveTo>
                    <a:pt x="1798319" y="504443"/>
                  </a:moveTo>
                  <a:lnTo>
                    <a:pt x="1798319" y="56387"/>
                  </a:lnTo>
                  <a:lnTo>
                    <a:pt x="1794009" y="34718"/>
                  </a:lnTo>
                  <a:lnTo>
                    <a:pt x="1782127" y="16763"/>
                  </a:lnTo>
                  <a:lnTo>
                    <a:pt x="1764244" y="4524"/>
                  </a:lnTo>
                  <a:lnTo>
                    <a:pt x="1741931" y="0"/>
                  </a:lnTo>
                  <a:lnTo>
                    <a:pt x="54863" y="0"/>
                  </a:lnTo>
                  <a:lnTo>
                    <a:pt x="33432" y="4524"/>
                  </a:lnTo>
                  <a:lnTo>
                    <a:pt x="16001" y="16763"/>
                  </a:lnTo>
                  <a:lnTo>
                    <a:pt x="4286" y="34718"/>
                  </a:lnTo>
                  <a:lnTo>
                    <a:pt x="0" y="56387"/>
                  </a:lnTo>
                  <a:lnTo>
                    <a:pt x="0" y="504443"/>
                  </a:lnTo>
                  <a:lnTo>
                    <a:pt x="4286" y="526756"/>
                  </a:lnTo>
                  <a:lnTo>
                    <a:pt x="16001" y="544639"/>
                  </a:lnTo>
                  <a:lnTo>
                    <a:pt x="33432" y="556521"/>
                  </a:lnTo>
                  <a:lnTo>
                    <a:pt x="54863" y="560831"/>
                  </a:lnTo>
                  <a:lnTo>
                    <a:pt x="1741931" y="560831"/>
                  </a:lnTo>
                  <a:lnTo>
                    <a:pt x="1764244" y="556521"/>
                  </a:lnTo>
                  <a:lnTo>
                    <a:pt x="1782127" y="544639"/>
                  </a:lnTo>
                  <a:lnTo>
                    <a:pt x="1794009" y="526756"/>
                  </a:lnTo>
                  <a:lnTo>
                    <a:pt x="1798319" y="504443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877446" y="5205984"/>
              <a:ext cx="1824355" cy="585470"/>
            </a:xfrm>
            <a:custGeom>
              <a:avLst/>
              <a:gdLst/>
              <a:ahLst/>
              <a:cxnLst/>
              <a:rect l="l" t="t" r="r" b="b"/>
              <a:pathLst>
                <a:path w="1824354" h="585470">
                  <a:moveTo>
                    <a:pt x="1524" y="530352"/>
                  </a:moveTo>
                  <a:lnTo>
                    <a:pt x="1524" y="56388"/>
                  </a:lnTo>
                  <a:lnTo>
                    <a:pt x="0" y="62484"/>
                  </a:lnTo>
                  <a:lnTo>
                    <a:pt x="0" y="524256"/>
                  </a:lnTo>
                  <a:lnTo>
                    <a:pt x="1524" y="530352"/>
                  </a:lnTo>
                  <a:close/>
                </a:path>
                <a:path w="1824354" h="585470">
                  <a:moveTo>
                    <a:pt x="6096" y="544068"/>
                  </a:moveTo>
                  <a:lnTo>
                    <a:pt x="6096" y="42672"/>
                  </a:lnTo>
                  <a:lnTo>
                    <a:pt x="4572" y="42672"/>
                  </a:lnTo>
                  <a:lnTo>
                    <a:pt x="1524" y="53340"/>
                  </a:lnTo>
                  <a:lnTo>
                    <a:pt x="1524" y="531876"/>
                  </a:lnTo>
                  <a:lnTo>
                    <a:pt x="4572" y="542544"/>
                  </a:lnTo>
                  <a:lnTo>
                    <a:pt x="6096" y="544068"/>
                  </a:lnTo>
                  <a:close/>
                </a:path>
                <a:path w="1824354" h="585470">
                  <a:moveTo>
                    <a:pt x="12192" y="554736"/>
                  </a:moveTo>
                  <a:lnTo>
                    <a:pt x="12192" y="30480"/>
                  </a:lnTo>
                  <a:lnTo>
                    <a:pt x="10668" y="32004"/>
                  </a:lnTo>
                  <a:lnTo>
                    <a:pt x="6096" y="41148"/>
                  </a:lnTo>
                  <a:lnTo>
                    <a:pt x="6096" y="545592"/>
                  </a:lnTo>
                  <a:lnTo>
                    <a:pt x="10668" y="554736"/>
                  </a:lnTo>
                  <a:lnTo>
                    <a:pt x="12192" y="554736"/>
                  </a:lnTo>
                  <a:close/>
                </a:path>
                <a:path w="1824354" h="585470">
                  <a:moveTo>
                    <a:pt x="1804416" y="566928"/>
                  </a:moveTo>
                  <a:lnTo>
                    <a:pt x="1804416" y="19812"/>
                  </a:lnTo>
                  <a:lnTo>
                    <a:pt x="1795272" y="12192"/>
                  </a:lnTo>
                  <a:lnTo>
                    <a:pt x="1793748" y="12192"/>
                  </a:lnTo>
                  <a:lnTo>
                    <a:pt x="1793748" y="10668"/>
                  </a:lnTo>
                  <a:lnTo>
                    <a:pt x="1784604" y="6096"/>
                  </a:lnTo>
                  <a:lnTo>
                    <a:pt x="1783080" y="6096"/>
                  </a:lnTo>
                  <a:lnTo>
                    <a:pt x="1781556" y="4572"/>
                  </a:lnTo>
                  <a:lnTo>
                    <a:pt x="1770888" y="1524"/>
                  </a:lnTo>
                  <a:lnTo>
                    <a:pt x="1769364" y="1524"/>
                  </a:lnTo>
                  <a:lnTo>
                    <a:pt x="1763268" y="0"/>
                  </a:lnTo>
                  <a:lnTo>
                    <a:pt x="60960" y="0"/>
                  </a:lnTo>
                  <a:lnTo>
                    <a:pt x="56388" y="1524"/>
                  </a:lnTo>
                  <a:lnTo>
                    <a:pt x="53340" y="1524"/>
                  </a:lnTo>
                  <a:lnTo>
                    <a:pt x="44196" y="4572"/>
                  </a:lnTo>
                  <a:lnTo>
                    <a:pt x="42672" y="6096"/>
                  </a:lnTo>
                  <a:lnTo>
                    <a:pt x="41148" y="6096"/>
                  </a:lnTo>
                  <a:lnTo>
                    <a:pt x="32004" y="10668"/>
                  </a:lnTo>
                  <a:lnTo>
                    <a:pt x="30480" y="12192"/>
                  </a:lnTo>
                  <a:lnTo>
                    <a:pt x="28956" y="12192"/>
                  </a:lnTo>
                  <a:lnTo>
                    <a:pt x="12192" y="28956"/>
                  </a:lnTo>
                  <a:lnTo>
                    <a:pt x="12192" y="556260"/>
                  </a:lnTo>
                  <a:lnTo>
                    <a:pt x="19812" y="565404"/>
                  </a:lnTo>
                  <a:lnTo>
                    <a:pt x="21336" y="565404"/>
                  </a:lnTo>
                  <a:lnTo>
                    <a:pt x="21336" y="566928"/>
                  </a:lnTo>
                  <a:lnTo>
                    <a:pt x="25908" y="570585"/>
                  </a:lnTo>
                  <a:lnTo>
                    <a:pt x="25908" y="60960"/>
                  </a:lnTo>
                  <a:lnTo>
                    <a:pt x="28956" y="50292"/>
                  </a:lnTo>
                  <a:lnTo>
                    <a:pt x="28956" y="53340"/>
                  </a:lnTo>
                  <a:lnTo>
                    <a:pt x="32004" y="47244"/>
                  </a:lnTo>
                  <a:lnTo>
                    <a:pt x="32004" y="45720"/>
                  </a:lnTo>
                  <a:lnTo>
                    <a:pt x="45720" y="32004"/>
                  </a:lnTo>
                  <a:lnTo>
                    <a:pt x="45720" y="32766"/>
                  </a:lnTo>
                  <a:lnTo>
                    <a:pt x="50292" y="30480"/>
                  </a:lnTo>
                  <a:lnTo>
                    <a:pt x="50292" y="28956"/>
                  </a:lnTo>
                  <a:lnTo>
                    <a:pt x="59436" y="26343"/>
                  </a:lnTo>
                  <a:lnTo>
                    <a:pt x="59436" y="25908"/>
                  </a:lnTo>
                  <a:lnTo>
                    <a:pt x="1766316" y="25908"/>
                  </a:lnTo>
                  <a:lnTo>
                    <a:pt x="1766316" y="26778"/>
                  </a:lnTo>
                  <a:lnTo>
                    <a:pt x="1773936" y="28956"/>
                  </a:lnTo>
                  <a:lnTo>
                    <a:pt x="1773936" y="29718"/>
                  </a:lnTo>
                  <a:lnTo>
                    <a:pt x="1780032" y="32766"/>
                  </a:lnTo>
                  <a:lnTo>
                    <a:pt x="1780032" y="32004"/>
                  </a:lnTo>
                  <a:lnTo>
                    <a:pt x="1787652" y="39624"/>
                  </a:lnTo>
                  <a:lnTo>
                    <a:pt x="1787652" y="40005"/>
                  </a:lnTo>
                  <a:lnTo>
                    <a:pt x="1792224" y="45720"/>
                  </a:lnTo>
                  <a:lnTo>
                    <a:pt x="1792224" y="44196"/>
                  </a:lnTo>
                  <a:lnTo>
                    <a:pt x="1796796" y="53340"/>
                  </a:lnTo>
                  <a:lnTo>
                    <a:pt x="1796796" y="55626"/>
                  </a:lnTo>
                  <a:lnTo>
                    <a:pt x="1798320" y="60960"/>
                  </a:lnTo>
                  <a:lnTo>
                    <a:pt x="1798320" y="59436"/>
                  </a:lnTo>
                  <a:lnTo>
                    <a:pt x="1799844" y="65532"/>
                  </a:lnTo>
                  <a:lnTo>
                    <a:pt x="1799844" y="569976"/>
                  </a:lnTo>
                  <a:lnTo>
                    <a:pt x="1804416" y="566928"/>
                  </a:lnTo>
                  <a:close/>
                </a:path>
                <a:path w="1824354" h="585470">
                  <a:moveTo>
                    <a:pt x="27432" y="59436"/>
                  </a:moveTo>
                  <a:lnTo>
                    <a:pt x="25908" y="60960"/>
                  </a:lnTo>
                  <a:lnTo>
                    <a:pt x="25908" y="64008"/>
                  </a:lnTo>
                  <a:lnTo>
                    <a:pt x="27432" y="59436"/>
                  </a:lnTo>
                  <a:close/>
                </a:path>
                <a:path w="1824354" h="585470">
                  <a:moveTo>
                    <a:pt x="27432" y="525780"/>
                  </a:moveTo>
                  <a:lnTo>
                    <a:pt x="25908" y="521208"/>
                  </a:lnTo>
                  <a:lnTo>
                    <a:pt x="25908" y="524256"/>
                  </a:lnTo>
                  <a:lnTo>
                    <a:pt x="27432" y="525780"/>
                  </a:lnTo>
                  <a:close/>
                </a:path>
                <a:path w="1824354" h="585470">
                  <a:moveTo>
                    <a:pt x="33528" y="542544"/>
                  </a:moveTo>
                  <a:lnTo>
                    <a:pt x="28956" y="533400"/>
                  </a:lnTo>
                  <a:lnTo>
                    <a:pt x="28956" y="534924"/>
                  </a:lnTo>
                  <a:lnTo>
                    <a:pt x="25908" y="524256"/>
                  </a:lnTo>
                  <a:lnTo>
                    <a:pt x="25908" y="570585"/>
                  </a:lnTo>
                  <a:lnTo>
                    <a:pt x="28956" y="573024"/>
                  </a:lnTo>
                  <a:lnTo>
                    <a:pt x="30480" y="574548"/>
                  </a:lnTo>
                  <a:lnTo>
                    <a:pt x="32004" y="574548"/>
                  </a:lnTo>
                  <a:lnTo>
                    <a:pt x="32004" y="541020"/>
                  </a:lnTo>
                  <a:lnTo>
                    <a:pt x="33528" y="542544"/>
                  </a:lnTo>
                  <a:close/>
                </a:path>
                <a:path w="1824354" h="585470">
                  <a:moveTo>
                    <a:pt x="33528" y="44196"/>
                  </a:moveTo>
                  <a:lnTo>
                    <a:pt x="32004" y="45720"/>
                  </a:lnTo>
                  <a:lnTo>
                    <a:pt x="32004" y="47244"/>
                  </a:lnTo>
                  <a:lnTo>
                    <a:pt x="33528" y="44196"/>
                  </a:lnTo>
                  <a:close/>
                </a:path>
                <a:path w="1824354" h="585470">
                  <a:moveTo>
                    <a:pt x="39624" y="579628"/>
                  </a:moveTo>
                  <a:lnTo>
                    <a:pt x="39624" y="548640"/>
                  </a:lnTo>
                  <a:lnTo>
                    <a:pt x="32004" y="541020"/>
                  </a:lnTo>
                  <a:lnTo>
                    <a:pt x="32004" y="574548"/>
                  </a:lnTo>
                  <a:lnTo>
                    <a:pt x="39624" y="579628"/>
                  </a:lnTo>
                  <a:close/>
                </a:path>
                <a:path w="1824354" h="585470">
                  <a:moveTo>
                    <a:pt x="45720" y="581152"/>
                  </a:moveTo>
                  <a:lnTo>
                    <a:pt x="45720" y="553212"/>
                  </a:lnTo>
                  <a:lnTo>
                    <a:pt x="38100" y="547116"/>
                  </a:lnTo>
                  <a:lnTo>
                    <a:pt x="39624" y="548640"/>
                  </a:lnTo>
                  <a:lnTo>
                    <a:pt x="39624" y="579628"/>
                  </a:lnTo>
                  <a:lnTo>
                    <a:pt x="41148" y="580644"/>
                  </a:lnTo>
                  <a:lnTo>
                    <a:pt x="44196" y="580644"/>
                  </a:lnTo>
                  <a:lnTo>
                    <a:pt x="45720" y="581152"/>
                  </a:lnTo>
                  <a:close/>
                </a:path>
                <a:path w="1824354" h="585470">
                  <a:moveTo>
                    <a:pt x="45720" y="32766"/>
                  </a:moveTo>
                  <a:lnTo>
                    <a:pt x="45720" y="32004"/>
                  </a:lnTo>
                  <a:lnTo>
                    <a:pt x="44196" y="33528"/>
                  </a:lnTo>
                  <a:lnTo>
                    <a:pt x="45720" y="32766"/>
                  </a:lnTo>
                  <a:close/>
                </a:path>
                <a:path w="1824354" h="585470">
                  <a:moveTo>
                    <a:pt x="51625" y="556641"/>
                  </a:moveTo>
                  <a:lnTo>
                    <a:pt x="44196" y="551688"/>
                  </a:lnTo>
                  <a:lnTo>
                    <a:pt x="45720" y="553212"/>
                  </a:lnTo>
                  <a:lnTo>
                    <a:pt x="45720" y="581152"/>
                  </a:lnTo>
                  <a:lnTo>
                    <a:pt x="50292" y="582676"/>
                  </a:lnTo>
                  <a:lnTo>
                    <a:pt x="50292" y="556260"/>
                  </a:lnTo>
                  <a:lnTo>
                    <a:pt x="51625" y="556641"/>
                  </a:lnTo>
                  <a:close/>
                </a:path>
                <a:path w="1824354" h="585470">
                  <a:moveTo>
                    <a:pt x="53340" y="28956"/>
                  </a:moveTo>
                  <a:lnTo>
                    <a:pt x="50292" y="28956"/>
                  </a:lnTo>
                  <a:lnTo>
                    <a:pt x="50292" y="30480"/>
                  </a:lnTo>
                  <a:lnTo>
                    <a:pt x="53340" y="28956"/>
                  </a:lnTo>
                  <a:close/>
                </a:path>
                <a:path w="1824354" h="585470">
                  <a:moveTo>
                    <a:pt x="53340" y="557784"/>
                  </a:moveTo>
                  <a:lnTo>
                    <a:pt x="51625" y="556641"/>
                  </a:lnTo>
                  <a:lnTo>
                    <a:pt x="50292" y="556260"/>
                  </a:lnTo>
                  <a:lnTo>
                    <a:pt x="53340" y="557784"/>
                  </a:lnTo>
                  <a:close/>
                </a:path>
                <a:path w="1824354" h="585470">
                  <a:moveTo>
                    <a:pt x="53340" y="583692"/>
                  </a:moveTo>
                  <a:lnTo>
                    <a:pt x="53340" y="557784"/>
                  </a:lnTo>
                  <a:lnTo>
                    <a:pt x="50292" y="556260"/>
                  </a:lnTo>
                  <a:lnTo>
                    <a:pt x="50292" y="582676"/>
                  </a:lnTo>
                  <a:lnTo>
                    <a:pt x="53340" y="583692"/>
                  </a:lnTo>
                  <a:close/>
                </a:path>
                <a:path w="1824354" h="585470">
                  <a:moveTo>
                    <a:pt x="60960" y="559308"/>
                  </a:moveTo>
                  <a:lnTo>
                    <a:pt x="51625" y="556641"/>
                  </a:lnTo>
                  <a:lnTo>
                    <a:pt x="53340" y="557784"/>
                  </a:lnTo>
                  <a:lnTo>
                    <a:pt x="53340" y="583692"/>
                  </a:lnTo>
                  <a:lnTo>
                    <a:pt x="54864" y="583692"/>
                  </a:lnTo>
                  <a:lnTo>
                    <a:pt x="54864" y="585216"/>
                  </a:lnTo>
                  <a:lnTo>
                    <a:pt x="59436" y="585216"/>
                  </a:lnTo>
                  <a:lnTo>
                    <a:pt x="59436" y="559308"/>
                  </a:lnTo>
                  <a:lnTo>
                    <a:pt x="60960" y="559308"/>
                  </a:lnTo>
                  <a:close/>
                </a:path>
                <a:path w="1824354" h="585470">
                  <a:moveTo>
                    <a:pt x="60960" y="25908"/>
                  </a:moveTo>
                  <a:lnTo>
                    <a:pt x="59436" y="25908"/>
                  </a:lnTo>
                  <a:lnTo>
                    <a:pt x="59436" y="26343"/>
                  </a:lnTo>
                  <a:lnTo>
                    <a:pt x="60960" y="25908"/>
                  </a:lnTo>
                  <a:close/>
                </a:path>
                <a:path w="1824354" h="585470">
                  <a:moveTo>
                    <a:pt x="1766316" y="585216"/>
                  </a:moveTo>
                  <a:lnTo>
                    <a:pt x="1766316" y="559308"/>
                  </a:lnTo>
                  <a:lnTo>
                    <a:pt x="1760220" y="560832"/>
                  </a:lnTo>
                  <a:lnTo>
                    <a:pt x="64008" y="560832"/>
                  </a:lnTo>
                  <a:lnTo>
                    <a:pt x="59436" y="559308"/>
                  </a:lnTo>
                  <a:lnTo>
                    <a:pt x="59436" y="585216"/>
                  </a:lnTo>
                  <a:lnTo>
                    <a:pt x="1766316" y="585216"/>
                  </a:lnTo>
                  <a:close/>
                </a:path>
                <a:path w="1824354" h="585470">
                  <a:moveTo>
                    <a:pt x="1766316" y="26778"/>
                  </a:moveTo>
                  <a:lnTo>
                    <a:pt x="1766316" y="25908"/>
                  </a:lnTo>
                  <a:lnTo>
                    <a:pt x="1763268" y="25908"/>
                  </a:lnTo>
                  <a:lnTo>
                    <a:pt x="1766316" y="26778"/>
                  </a:lnTo>
                  <a:close/>
                </a:path>
                <a:path w="1824354" h="585470">
                  <a:moveTo>
                    <a:pt x="1773936" y="556260"/>
                  </a:moveTo>
                  <a:lnTo>
                    <a:pt x="1763268" y="559308"/>
                  </a:lnTo>
                  <a:lnTo>
                    <a:pt x="1766316" y="559308"/>
                  </a:lnTo>
                  <a:lnTo>
                    <a:pt x="1766316" y="585216"/>
                  </a:lnTo>
                  <a:lnTo>
                    <a:pt x="1769364" y="585216"/>
                  </a:lnTo>
                  <a:lnTo>
                    <a:pt x="1770888" y="583692"/>
                  </a:lnTo>
                  <a:lnTo>
                    <a:pt x="1772412" y="583256"/>
                  </a:lnTo>
                  <a:lnTo>
                    <a:pt x="1772412" y="557784"/>
                  </a:lnTo>
                  <a:lnTo>
                    <a:pt x="1773936" y="556260"/>
                  </a:lnTo>
                  <a:close/>
                </a:path>
                <a:path w="1824354" h="585470">
                  <a:moveTo>
                    <a:pt x="1773936" y="29718"/>
                  </a:moveTo>
                  <a:lnTo>
                    <a:pt x="1773936" y="28956"/>
                  </a:lnTo>
                  <a:lnTo>
                    <a:pt x="1772412" y="28956"/>
                  </a:lnTo>
                  <a:lnTo>
                    <a:pt x="1773936" y="29718"/>
                  </a:lnTo>
                  <a:close/>
                </a:path>
                <a:path w="1824354" h="585470">
                  <a:moveTo>
                    <a:pt x="1781556" y="551688"/>
                  </a:moveTo>
                  <a:lnTo>
                    <a:pt x="1772412" y="557784"/>
                  </a:lnTo>
                  <a:lnTo>
                    <a:pt x="1772412" y="583256"/>
                  </a:lnTo>
                  <a:lnTo>
                    <a:pt x="1780032" y="581079"/>
                  </a:lnTo>
                  <a:lnTo>
                    <a:pt x="1780032" y="553212"/>
                  </a:lnTo>
                  <a:lnTo>
                    <a:pt x="1781556" y="551688"/>
                  </a:lnTo>
                  <a:close/>
                </a:path>
                <a:path w="1824354" h="585470">
                  <a:moveTo>
                    <a:pt x="1781556" y="33528"/>
                  </a:moveTo>
                  <a:lnTo>
                    <a:pt x="1780032" y="32004"/>
                  </a:lnTo>
                  <a:lnTo>
                    <a:pt x="1780032" y="32766"/>
                  </a:lnTo>
                  <a:lnTo>
                    <a:pt x="1781556" y="33528"/>
                  </a:lnTo>
                  <a:close/>
                </a:path>
                <a:path w="1824354" h="585470">
                  <a:moveTo>
                    <a:pt x="1786805" y="547793"/>
                  </a:moveTo>
                  <a:lnTo>
                    <a:pt x="1780032" y="553212"/>
                  </a:lnTo>
                  <a:lnTo>
                    <a:pt x="1780032" y="581079"/>
                  </a:lnTo>
                  <a:lnTo>
                    <a:pt x="1781556" y="580644"/>
                  </a:lnTo>
                  <a:lnTo>
                    <a:pt x="1784604" y="580644"/>
                  </a:lnTo>
                  <a:lnTo>
                    <a:pt x="1786128" y="579628"/>
                  </a:lnTo>
                  <a:lnTo>
                    <a:pt x="1786128" y="548640"/>
                  </a:lnTo>
                  <a:lnTo>
                    <a:pt x="1786805" y="547793"/>
                  </a:lnTo>
                  <a:close/>
                </a:path>
                <a:path w="1824354" h="585470">
                  <a:moveTo>
                    <a:pt x="1787652" y="40005"/>
                  </a:moveTo>
                  <a:lnTo>
                    <a:pt x="1787652" y="39624"/>
                  </a:lnTo>
                  <a:lnTo>
                    <a:pt x="1786128" y="38100"/>
                  </a:lnTo>
                  <a:lnTo>
                    <a:pt x="1787652" y="40005"/>
                  </a:lnTo>
                  <a:close/>
                </a:path>
                <a:path w="1824354" h="585470">
                  <a:moveTo>
                    <a:pt x="1787652" y="547116"/>
                  </a:moveTo>
                  <a:lnTo>
                    <a:pt x="1786805" y="547793"/>
                  </a:lnTo>
                  <a:lnTo>
                    <a:pt x="1786128" y="548640"/>
                  </a:lnTo>
                  <a:lnTo>
                    <a:pt x="1787652" y="547116"/>
                  </a:lnTo>
                  <a:close/>
                </a:path>
                <a:path w="1824354" h="585470">
                  <a:moveTo>
                    <a:pt x="1787652" y="578612"/>
                  </a:moveTo>
                  <a:lnTo>
                    <a:pt x="1787652" y="547116"/>
                  </a:lnTo>
                  <a:lnTo>
                    <a:pt x="1786128" y="548640"/>
                  </a:lnTo>
                  <a:lnTo>
                    <a:pt x="1786128" y="579628"/>
                  </a:lnTo>
                  <a:lnTo>
                    <a:pt x="1787652" y="578612"/>
                  </a:lnTo>
                  <a:close/>
                </a:path>
                <a:path w="1824354" h="585470">
                  <a:moveTo>
                    <a:pt x="1796796" y="572008"/>
                  </a:moveTo>
                  <a:lnTo>
                    <a:pt x="1796796" y="533400"/>
                  </a:lnTo>
                  <a:lnTo>
                    <a:pt x="1792224" y="542544"/>
                  </a:lnTo>
                  <a:lnTo>
                    <a:pt x="1792224" y="541020"/>
                  </a:lnTo>
                  <a:lnTo>
                    <a:pt x="1786805" y="547793"/>
                  </a:lnTo>
                  <a:lnTo>
                    <a:pt x="1787652" y="547116"/>
                  </a:lnTo>
                  <a:lnTo>
                    <a:pt x="1787652" y="578612"/>
                  </a:lnTo>
                  <a:lnTo>
                    <a:pt x="1793748" y="574548"/>
                  </a:lnTo>
                  <a:lnTo>
                    <a:pt x="1795272" y="574548"/>
                  </a:lnTo>
                  <a:lnTo>
                    <a:pt x="1795272" y="573024"/>
                  </a:lnTo>
                  <a:lnTo>
                    <a:pt x="1796796" y="572008"/>
                  </a:lnTo>
                  <a:close/>
                </a:path>
                <a:path w="1824354" h="585470">
                  <a:moveTo>
                    <a:pt x="1796796" y="55626"/>
                  </a:moveTo>
                  <a:lnTo>
                    <a:pt x="1796796" y="53340"/>
                  </a:lnTo>
                  <a:lnTo>
                    <a:pt x="1795272" y="50292"/>
                  </a:lnTo>
                  <a:lnTo>
                    <a:pt x="1796796" y="55626"/>
                  </a:lnTo>
                  <a:close/>
                </a:path>
                <a:path w="1824354" h="585470">
                  <a:moveTo>
                    <a:pt x="1799844" y="569976"/>
                  </a:moveTo>
                  <a:lnTo>
                    <a:pt x="1799844" y="522732"/>
                  </a:lnTo>
                  <a:lnTo>
                    <a:pt x="1798320" y="525780"/>
                  </a:lnTo>
                  <a:lnTo>
                    <a:pt x="1798320" y="524256"/>
                  </a:lnTo>
                  <a:lnTo>
                    <a:pt x="1795272" y="534924"/>
                  </a:lnTo>
                  <a:lnTo>
                    <a:pt x="1796796" y="533400"/>
                  </a:lnTo>
                  <a:lnTo>
                    <a:pt x="1796796" y="572008"/>
                  </a:lnTo>
                  <a:lnTo>
                    <a:pt x="1799844" y="569976"/>
                  </a:lnTo>
                  <a:close/>
                </a:path>
                <a:path w="1824354" h="585470">
                  <a:moveTo>
                    <a:pt x="1813560" y="556260"/>
                  </a:moveTo>
                  <a:lnTo>
                    <a:pt x="1813560" y="30480"/>
                  </a:lnTo>
                  <a:lnTo>
                    <a:pt x="1812036" y="28956"/>
                  </a:lnTo>
                  <a:lnTo>
                    <a:pt x="1805940" y="21336"/>
                  </a:lnTo>
                  <a:lnTo>
                    <a:pt x="1804416" y="21336"/>
                  </a:lnTo>
                  <a:lnTo>
                    <a:pt x="1804416" y="565404"/>
                  </a:lnTo>
                  <a:lnTo>
                    <a:pt x="1805940" y="565404"/>
                  </a:lnTo>
                  <a:lnTo>
                    <a:pt x="1812036" y="556260"/>
                  </a:lnTo>
                  <a:lnTo>
                    <a:pt x="1813560" y="556260"/>
                  </a:lnTo>
                  <a:close/>
                </a:path>
                <a:path w="1824354" h="585470">
                  <a:moveTo>
                    <a:pt x="1819656" y="545592"/>
                  </a:moveTo>
                  <a:lnTo>
                    <a:pt x="1819656" y="41148"/>
                  </a:lnTo>
                  <a:lnTo>
                    <a:pt x="1813560" y="32004"/>
                  </a:lnTo>
                  <a:lnTo>
                    <a:pt x="1813560" y="554736"/>
                  </a:lnTo>
                  <a:lnTo>
                    <a:pt x="1819656" y="545592"/>
                  </a:lnTo>
                  <a:close/>
                </a:path>
                <a:path w="1824354" h="585470">
                  <a:moveTo>
                    <a:pt x="1824228" y="530352"/>
                  </a:moveTo>
                  <a:lnTo>
                    <a:pt x="1824228" y="54864"/>
                  </a:lnTo>
                  <a:lnTo>
                    <a:pt x="1822704" y="54864"/>
                  </a:lnTo>
                  <a:lnTo>
                    <a:pt x="1822704" y="53340"/>
                  </a:lnTo>
                  <a:lnTo>
                    <a:pt x="1819656" y="42672"/>
                  </a:lnTo>
                  <a:lnTo>
                    <a:pt x="1819656" y="542544"/>
                  </a:lnTo>
                  <a:lnTo>
                    <a:pt x="1822704" y="531876"/>
                  </a:lnTo>
                  <a:lnTo>
                    <a:pt x="1824228" y="530352"/>
                  </a:lnTo>
                  <a:close/>
                </a:path>
              </a:pathLst>
            </a:custGeom>
            <a:solidFill>
              <a:srgbClr val="1F09C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2014104" y="5164325"/>
            <a:ext cx="1554480" cy="611505"/>
          </a:xfrm>
          <a:prstGeom prst="rect">
            <a:avLst/>
          </a:prstGeom>
        </p:spPr>
        <p:txBody>
          <a:bodyPr vert="horz" wrap="square" lIns="0" tIns="42545" rIns="0" bIns="0" rtlCol="0">
            <a:spAutoFit/>
          </a:bodyPr>
          <a:lstStyle/>
          <a:p>
            <a:pPr marL="167640" marR="5080" indent="-155575">
              <a:lnSpc>
                <a:spcPts val="2210"/>
              </a:lnSpc>
              <a:spcBef>
                <a:spcPts val="335"/>
              </a:spcBef>
            </a:pPr>
            <a:r>
              <a:rPr sz="2000" spc="-5" dirty="0">
                <a:latin typeface="Calibri"/>
                <a:cs typeface="Calibri"/>
              </a:rPr>
              <a:t>P</a:t>
            </a:r>
            <a:r>
              <a:rPr sz="2000" spc="-40" dirty="0">
                <a:latin typeface="Calibri"/>
                <a:cs typeface="Calibri"/>
              </a:rPr>
              <a:t>r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bab</a:t>
            </a:r>
            <a:r>
              <a:rPr sz="2000" spc="-5" dirty="0">
                <a:latin typeface="Calibri"/>
                <a:cs typeface="Calibri"/>
              </a:rPr>
              <a:t>ili</a:t>
            </a:r>
            <a:r>
              <a:rPr sz="2000" dirty="0">
                <a:latin typeface="Calibri"/>
                <a:cs typeface="Calibri"/>
              </a:rPr>
              <a:t>dad</a:t>
            </a:r>
            <a:r>
              <a:rPr sz="2000" spc="-5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Calibri"/>
                <a:cs typeface="Calibri"/>
              </a:rPr>
              <a:t>e</a:t>
            </a:r>
            <a:r>
              <a:rPr sz="2000" spc="-3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Estatística</a:t>
            </a:r>
            <a:endParaRPr sz="2000" dirty="0">
              <a:latin typeface="Calibri"/>
              <a:cs typeface="Calibri"/>
            </a:endParaRPr>
          </a:p>
        </p:txBody>
      </p:sp>
      <p:pic>
        <p:nvPicPr>
          <p:cNvPr id="16" name="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49074" y="3118104"/>
            <a:ext cx="5573268" cy="1828800"/>
          </a:xfrm>
          <a:prstGeom prst="rect">
            <a:avLst/>
          </a:prstGeom>
        </p:spPr>
      </p:pic>
      <p:sp>
        <p:nvSpPr>
          <p:cNvPr id="17" name="object 17"/>
          <p:cNvSpPr txBox="1"/>
          <p:nvPr/>
        </p:nvSpPr>
        <p:spPr>
          <a:xfrm>
            <a:off x="2104020" y="4025898"/>
            <a:ext cx="1584960" cy="890269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12700" marR="5080" indent="-635" algn="ctr">
              <a:lnSpc>
                <a:spcPct val="91700"/>
              </a:lnSpc>
              <a:spcBef>
                <a:spcPts val="300"/>
              </a:spcBef>
            </a:pPr>
            <a:r>
              <a:rPr sz="2000" spc="-35" dirty="0">
                <a:latin typeface="Calibri"/>
                <a:cs typeface="Calibri"/>
              </a:rPr>
              <a:t>Teoria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da </a:t>
            </a:r>
            <a:r>
              <a:rPr sz="2000" spc="5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Complexidade 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Com</a:t>
            </a:r>
            <a:r>
              <a:rPr sz="2000" dirty="0">
                <a:latin typeface="Calibri"/>
                <a:cs typeface="Calibri"/>
              </a:rPr>
              <a:t>pu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ac</a:t>
            </a:r>
            <a:r>
              <a:rPr sz="2000" spc="-5" dirty="0">
                <a:latin typeface="Calibri"/>
                <a:cs typeface="Calibri"/>
              </a:rPr>
              <a:t>io</a:t>
            </a:r>
            <a:r>
              <a:rPr sz="2000" dirty="0">
                <a:latin typeface="Calibri"/>
                <a:cs typeface="Calibri"/>
              </a:rPr>
              <a:t>nal</a:t>
            </a:r>
          </a:p>
        </p:txBody>
      </p:sp>
      <p:sp>
        <p:nvSpPr>
          <p:cNvPr id="18" name="object 18"/>
          <p:cNvSpPr txBox="1"/>
          <p:nvPr/>
        </p:nvSpPr>
        <p:spPr>
          <a:xfrm>
            <a:off x="2910216" y="3219702"/>
            <a:ext cx="981075" cy="611505"/>
          </a:xfrm>
          <a:prstGeom prst="rect">
            <a:avLst/>
          </a:prstGeom>
        </p:spPr>
        <p:txBody>
          <a:bodyPr vert="horz" wrap="square" lIns="0" tIns="42545" rIns="0" bIns="0" rtlCol="0">
            <a:spAutoFit/>
          </a:bodyPr>
          <a:lstStyle/>
          <a:p>
            <a:pPr marL="41275" marR="5080" indent="-29209">
              <a:lnSpc>
                <a:spcPts val="2210"/>
              </a:lnSpc>
              <a:spcBef>
                <a:spcPts val="335"/>
              </a:spcBef>
            </a:pPr>
            <a:r>
              <a:rPr sz="2000" spc="-35" dirty="0">
                <a:latin typeface="Calibri"/>
                <a:cs typeface="Calibri"/>
              </a:rPr>
              <a:t>Teoria</a:t>
            </a:r>
            <a:r>
              <a:rPr sz="2000" spc="-7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do </a:t>
            </a:r>
            <a:r>
              <a:rPr sz="2000" spc="-434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Controlo</a:t>
            </a:r>
            <a:endParaRPr sz="2000" dirty="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716155" y="3074922"/>
            <a:ext cx="1205230" cy="611505"/>
          </a:xfrm>
          <a:prstGeom prst="rect">
            <a:avLst/>
          </a:prstGeom>
        </p:spPr>
        <p:txBody>
          <a:bodyPr vert="horz" wrap="square" lIns="0" tIns="42545" rIns="0" bIns="0" rtlCol="0">
            <a:spAutoFit/>
          </a:bodyPr>
          <a:lstStyle/>
          <a:p>
            <a:pPr marL="12700" marR="5080" indent="116839">
              <a:lnSpc>
                <a:spcPts val="2210"/>
              </a:lnSpc>
              <a:spcBef>
                <a:spcPts val="335"/>
              </a:spcBef>
            </a:pPr>
            <a:r>
              <a:rPr sz="2000" spc="-35" dirty="0">
                <a:latin typeface="Calibri"/>
                <a:cs typeface="Calibri"/>
              </a:rPr>
              <a:t>Teoria</a:t>
            </a:r>
            <a:r>
              <a:rPr sz="2000" spc="-2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da </a:t>
            </a:r>
            <a:r>
              <a:rPr sz="2000" spc="5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I</a:t>
            </a:r>
            <a:r>
              <a:rPr sz="2000" spc="-10" dirty="0">
                <a:latin typeface="Calibri"/>
                <a:cs typeface="Calibri"/>
              </a:rPr>
              <a:t>n</a:t>
            </a:r>
            <a:r>
              <a:rPr sz="2000" spc="-4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orm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ç</a:t>
            </a:r>
            <a:r>
              <a:rPr sz="2000" dirty="0">
                <a:latin typeface="Calibri"/>
                <a:cs typeface="Calibri"/>
              </a:rPr>
              <a:t>ão</a:t>
            </a:r>
          </a:p>
        </p:txBody>
      </p:sp>
      <p:sp>
        <p:nvSpPr>
          <p:cNvPr id="20" name="object 20"/>
          <p:cNvSpPr txBox="1"/>
          <p:nvPr/>
        </p:nvSpPr>
        <p:spPr>
          <a:xfrm>
            <a:off x="6563242" y="3286758"/>
            <a:ext cx="883919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5" dirty="0">
                <a:latin typeface="Calibri"/>
                <a:cs typeface="Calibri"/>
              </a:rPr>
              <a:t>Filosofia</a:t>
            </a:r>
            <a:endParaRPr sz="2000" dirty="0">
              <a:latin typeface="Calibri"/>
              <a:cs typeface="Calibri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5912997" y="3910584"/>
            <a:ext cx="2710180" cy="965200"/>
            <a:chOff x="5912997" y="3910584"/>
            <a:chExt cx="2710180" cy="965200"/>
          </a:xfrm>
        </p:grpSpPr>
        <p:sp>
          <p:nvSpPr>
            <p:cNvPr id="22" name="object 22"/>
            <p:cNvSpPr/>
            <p:nvPr/>
          </p:nvSpPr>
          <p:spPr>
            <a:xfrm>
              <a:off x="5912997" y="4120895"/>
              <a:ext cx="2095500" cy="754380"/>
            </a:xfrm>
            <a:custGeom>
              <a:avLst/>
              <a:gdLst/>
              <a:ahLst/>
              <a:cxnLst/>
              <a:rect l="l" t="t" r="r" b="b"/>
              <a:pathLst>
                <a:path w="2095500" h="754379">
                  <a:moveTo>
                    <a:pt x="2095499" y="164591"/>
                  </a:moveTo>
                  <a:lnTo>
                    <a:pt x="2049779" y="0"/>
                  </a:lnTo>
                  <a:lnTo>
                    <a:pt x="114299" y="533399"/>
                  </a:lnTo>
                  <a:lnTo>
                    <a:pt x="99059" y="478535"/>
                  </a:lnTo>
                  <a:lnTo>
                    <a:pt x="0" y="653795"/>
                  </a:lnTo>
                  <a:lnTo>
                    <a:pt x="175259" y="754379"/>
                  </a:lnTo>
                  <a:lnTo>
                    <a:pt x="160019" y="699515"/>
                  </a:lnTo>
                  <a:lnTo>
                    <a:pt x="2095499" y="164591"/>
                  </a:lnTo>
                  <a:close/>
                </a:path>
              </a:pathLst>
            </a:custGeom>
            <a:solidFill>
              <a:srgbClr val="EBEBE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7362321" y="3922775"/>
              <a:ext cx="1247140" cy="561340"/>
            </a:xfrm>
            <a:custGeom>
              <a:avLst/>
              <a:gdLst/>
              <a:ahLst/>
              <a:cxnLst/>
              <a:rect l="l" t="t" r="r" b="b"/>
              <a:pathLst>
                <a:path w="1247140" h="561339">
                  <a:moveTo>
                    <a:pt x="1246631" y="504443"/>
                  </a:moveTo>
                  <a:lnTo>
                    <a:pt x="1246631" y="56387"/>
                  </a:lnTo>
                  <a:lnTo>
                    <a:pt x="1242321" y="34075"/>
                  </a:lnTo>
                  <a:lnTo>
                    <a:pt x="1230439" y="16192"/>
                  </a:lnTo>
                  <a:lnTo>
                    <a:pt x="1212556" y="4310"/>
                  </a:lnTo>
                  <a:lnTo>
                    <a:pt x="1190243" y="0"/>
                  </a:lnTo>
                  <a:lnTo>
                    <a:pt x="56387" y="0"/>
                  </a:lnTo>
                  <a:lnTo>
                    <a:pt x="34718" y="4310"/>
                  </a:lnTo>
                  <a:lnTo>
                    <a:pt x="16763" y="16192"/>
                  </a:lnTo>
                  <a:lnTo>
                    <a:pt x="4524" y="34075"/>
                  </a:lnTo>
                  <a:lnTo>
                    <a:pt x="0" y="56387"/>
                  </a:lnTo>
                  <a:lnTo>
                    <a:pt x="0" y="504443"/>
                  </a:lnTo>
                  <a:lnTo>
                    <a:pt x="4524" y="526113"/>
                  </a:lnTo>
                  <a:lnTo>
                    <a:pt x="16763" y="544067"/>
                  </a:lnTo>
                  <a:lnTo>
                    <a:pt x="34718" y="556307"/>
                  </a:lnTo>
                  <a:lnTo>
                    <a:pt x="56387" y="560831"/>
                  </a:lnTo>
                  <a:lnTo>
                    <a:pt x="1190243" y="560831"/>
                  </a:lnTo>
                  <a:lnTo>
                    <a:pt x="1212556" y="556307"/>
                  </a:lnTo>
                  <a:lnTo>
                    <a:pt x="1230439" y="544067"/>
                  </a:lnTo>
                  <a:lnTo>
                    <a:pt x="1242321" y="526113"/>
                  </a:lnTo>
                  <a:lnTo>
                    <a:pt x="1246631" y="504443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7350130" y="3910584"/>
              <a:ext cx="1272540" cy="585470"/>
            </a:xfrm>
            <a:custGeom>
              <a:avLst/>
              <a:gdLst/>
              <a:ahLst/>
              <a:cxnLst/>
              <a:rect l="l" t="t" r="r" b="b"/>
              <a:pathLst>
                <a:path w="1272540" h="585470">
                  <a:moveTo>
                    <a:pt x="1524" y="528828"/>
                  </a:moveTo>
                  <a:lnTo>
                    <a:pt x="1524" y="54864"/>
                  </a:lnTo>
                  <a:lnTo>
                    <a:pt x="0" y="62484"/>
                  </a:lnTo>
                  <a:lnTo>
                    <a:pt x="0" y="524256"/>
                  </a:lnTo>
                  <a:lnTo>
                    <a:pt x="1524" y="528828"/>
                  </a:lnTo>
                  <a:close/>
                </a:path>
                <a:path w="1272540" h="585470">
                  <a:moveTo>
                    <a:pt x="12192" y="554736"/>
                  </a:moveTo>
                  <a:lnTo>
                    <a:pt x="12192" y="30480"/>
                  </a:lnTo>
                  <a:lnTo>
                    <a:pt x="10668" y="30480"/>
                  </a:lnTo>
                  <a:lnTo>
                    <a:pt x="6096" y="41148"/>
                  </a:lnTo>
                  <a:lnTo>
                    <a:pt x="4572" y="42672"/>
                  </a:lnTo>
                  <a:lnTo>
                    <a:pt x="1524" y="53340"/>
                  </a:lnTo>
                  <a:lnTo>
                    <a:pt x="1524" y="531876"/>
                  </a:lnTo>
                  <a:lnTo>
                    <a:pt x="4572" y="542544"/>
                  </a:lnTo>
                  <a:lnTo>
                    <a:pt x="6096" y="542544"/>
                  </a:lnTo>
                  <a:lnTo>
                    <a:pt x="6096" y="544068"/>
                  </a:lnTo>
                  <a:lnTo>
                    <a:pt x="10668" y="553212"/>
                  </a:lnTo>
                  <a:lnTo>
                    <a:pt x="12192" y="554736"/>
                  </a:lnTo>
                  <a:close/>
                </a:path>
                <a:path w="1272540" h="585470">
                  <a:moveTo>
                    <a:pt x="1260348" y="554736"/>
                  </a:moveTo>
                  <a:lnTo>
                    <a:pt x="1260348" y="28956"/>
                  </a:lnTo>
                  <a:lnTo>
                    <a:pt x="1258824" y="28956"/>
                  </a:lnTo>
                  <a:lnTo>
                    <a:pt x="1252728" y="19812"/>
                  </a:lnTo>
                  <a:lnTo>
                    <a:pt x="1251204" y="19812"/>
                  </a:lnTo>
                  <a:lnTo>
                    <a:pt x="1251204" y="18288"/>
                  </a:lnTo>
                  <a:lnTo>
                    <a:pt x="1242060" y="12192"/>
                  </a:lnTo>
                  <a:lnTo>
                    <a:pt x="1240536" y="10668"/>
                  </a:lnTo>
                  <a:lnTo>
                    <a:pt x="1231392" y="6096"/>
                  </a:lnTo>
                  <a:lnTo>
                    <a:pt x="1229868" y="4572"/>
                  </a:lnTo>
                  <a:lnTo>
                    <a:pt x="1228344" y="4572"/>
                  </a:lnTo>
                  <a:lnTo>
                    <a:pt x="1217676" y="1524"/>
                  </a:lnTo>
                  <a:lnTo>
                    <a:pt x="1216152" y="1524"/>
                  </a:lnTo>
                  <a:lnTo>
                    <a:pt x="1210056" y="0"/>
                  </a:lnTo>
                  <a:lnTo>
                    <a:pt x="60960" y="0"/>
                  </a:lnTo>
                  <a:lnTo>
                    <a:pt x="56388" y="1524"/>
                  </a:lnTo>
                  <a:lnTo>
                    <a:pt x="53340" y="1524"/>
                  </a:lnTo>
                  <a:lnTo>
                    <a:pt x="42672" y="4572"/>
                  </a:lnTo>
                  <a:lnTo>
                    <a:pt x="41148" y="4572"/>
                  </a:lnTo>
                  <a:lnTo>
                    <a:pt x="41148" y="6096"/>
                  </a:lnTo>
                  <a:lnTo>
                    <a:pt x="32004" y="10668"/>
                  </a:lnTo>
                  <a:lnTo>
                    <a:pt x="30480" y="10668"/>
                  </a:lnTo>
                  <a:lnTo>
                    <a:pt x="30480" y="12192"/>
                  </a:lnTo>
                  <a:lnTo>
                    <a:pt x="28956" y="12192"/>
                  </a:lnTo>
                  <a:lnTo>
                    <a:pt x="21336" y="18288"/>
                  </a:lnTo>
                  <a:lnTo>
                    <a:pt x="21336" y="19812"/>
                  </a:lnTo>
                  <a:lnTo>
                    <a:pt x="19812" y="19812"/>
                  </a:lnTo>
                  <a:lnTo>
                    <a:pt x="12192" y="28956"/>
                  </a:lnTo>
                  <a:lnTo>
                    <a:pt x="12192" y="556260"/>
                  </a:lnTo>
                  <a:lnTo>
                    <a:pt x="19812" y="563880"/>
                  </a:lnTo>
                  <a:lnTo>
                    <a:pt x="19812" y="565404"/>
                  </a:lnTo>
                  <a:lnTo>
                    <a:pt x="21336" y="565404"/>
                  </a:lnTo>
                  <a:lnTo>
                    <a:pt x="25908" y="569976"/>
                  </a:lnTo>
                  <a:lnTo>
                    <a:pt x="25908" y="60960"/>
                  </a:lnTo>
                  <a:lnTo>
                    <a:pt x="28956" y="50292"/>
                  </a:lnTo>
                  <a:lnTo>
                    <a:pt x="28956" y="51816"/>
                  </a:lnTo>
                  <a:lnTo>
                    <a:pt x="33528" y="42672"/>
                  </a:lnTo>
                  <a:lnTo>
                    <a:pt x="33528" y="43891"/>
                  </a:lnTo>
                  <a:lnTo>
                    <a:pt x="38100" y="38404"/>
                  </a:lnTo>
                  <a:lnTo>
                    <a:pt x="38100" y="38100"/>
                  </a:lnTo>
                  <a:lnTo>
                    <a:pt x="39624" y="36576"/>
                  </a:lnTo>
                  <a:lnTo>
                    <a:pt x="39624" y="36880"/>
                  </a:lnTo>
                  <a:lnTo>
                    <a:pt x="45720" y="32004"/>
                  </a:lnTo>
                  <a:lnTo>
                    <a:pt x="45720" y="32512"/>
                  </a:lnTo>
                  <a:lnTo>
                    <a:pt x="50292" y="29464"/>
                  </a:lnTo>
                  <a:lnTo>
                    <a:pt x="50292" y="28956"/>
                  </a:lnTo>
                  <a:lnTo>
                    <a:pt x="53340" y="27432"/>
                  </a:lnTo>
                  <a:lnTo>
                    <a:pt x="53340" y="28085"/>
                  </a:lnTo>
                  <a:lnTo>
                    <a:pt x="59436" y="26343"/>
                  </a:lnTo>
                  <a:lnTo>
                    <a:pt x="59436" y="25908"/>
                  </a:lnTo>
                  <a:lnTo>
                    <a:pt x="65532" y="24384"/>
                  </a:lnTo>
                  <a:lnTo>
                    <a:pt x="1202436" y="24384"/>
                  </a:lnTo>
                  <a:lnTo>
                    <a:pt x="1208532" y="25908"/>
                  </a:lnTo>
                  <a:lnTo>
                    <a:pt x="1213104" y="25908"/>
                  </a:lnTo>
                  <a:lnTo>
                    <a:pt x="1213104" y="26778"/>
                  </a:lnTo>
                  <a:lnTo>
                    <a:pt x="1219200" y="28520"/>
                  </a:lnTo>
                  <a:lnTo>
                    <a:pt x="1219200" y="27432"/>
                  </a:lnTo>
                  <a:lnTo>
                    <a:pt x="1226820" y="32512"/>
                  </a:lnTo>
                  <a:lnTo>
                    <a:pt x="1226820" y="32004"/>
                  </a:lnTo>
                  <a:lnTo>
                    <a:pt x="1232916" y="36880"/>
                  </a:lnTo>
                  <a:lnTo>
                    <a:pt x="1232916" y="36576"/>
                  </a:lnTo>
                  <a:lnTo>
                    <a:pt x="1234440" y="38100"/>
                  </a:lnTo>
                  <a:lnTo>
                    <a:pt x="1234440" y="38404"/>
                  </a:lnTo>
                  <a:lnTo>
                    <a:pt x="1239012" y="43891"/>
                  </a:lnTo>
                  <a:lnTo>
                    <a:pt x="1239012" y="42672"/>
                  </a:lnTo>
                  <a:lnTo>
                    <a:pt x="1243584" y="51816"/>
                  </a:lnTo>
                  <a:lnTo>
                    <a:pt x="1243584" y="53848"/>
                  </a:lnTo>
                  <a:lnTo>
                    <a:pt x="1246632" y="60960"/>
                  </a:lnTo>
                  <a:lnTo>
                    <a:pt x="1246632" y="569214"/>
                  </a:lnTo>
                  <a:lnTo>
                    <a:pt x="1251204" y="565404"/>
                  </a:lnTo>
                  <a:lnTo>
                    <a:pt x="1252728" y="565404"/>
                  </a:lnTo>
                  <a:lnTo>
                    <a:pt x="1252728" y="563880"/>
                  </a:lnTo>
                  <a:lnTo>
                    <a:pt x="1258824" y="556260"/>
                  </a:lnTo>
                  <a:lnTo>
                    <a:pt x="1260348" y="554736"/>
                  </a:lnTo>
                  <a:close/>
                </a:path>
                <a:path w="1272540" h="585470">
                  <a:moveTo>
                    <a:pt x="33528" y="541020"/>
                  </a:moveTo>
                  <a:lnTo>
                    <a:pt x="28956" y="531876"/>
                  </a:lnTo>
                  <a:lnTo>
                    <a:pt x="28956" y="534924"/>
                  </a:lnTo>
                  <a:lnTo>
                    <a:pt x="25908" y="524256"/>
                  </a:lnTo>
                  <a:lnTo>
                    <a:pt x="25908" y="569976"/>
                  </a:lnTo>
                  <a:lnTo>
                    <a:pt x="28956" y="573024"/>
                  </a:lnTo>
                  <a:lnTo>
                    <a:pt x="30480" y="573024"/>
                  </a:lnTo>
                  <a:lnTo>
                    <a:pt x="32004" y="574548"/>
                  </a:lnTo>
                  <a:lnTo>
                    <a:pt x="32004" y="539496"/>
                  </a:lnTo>
                  <a:lnTo>
                    <a:pt x="33528" y="541020"/>
                  </a:lnTo>
                  <a:close/>
                </a:path>
                <a:path w="1272540" h="585470">
                  <a:moveTo>
                    <a:pt x="33528" y="43891"/>
                  </a:moveTo>
                  <a:lnTo>
                    <a:pt x="33528" y="42672"/>
                  </a:lnTo>
                  <a:lnTo>
                    <a:pt x="32004" y="45720"/>
                  </a:lnTo>
                  <a:lnTo>
                    <a:pt x="33528" y="43891"/>
                  </a:lnTo>
                  <a:close/>
                </a:path>
                <a:path w="1272540" h="585470">
                  <a:moveTo>
                    <a:pt x="38238" y="546977"/>
                  </a:moveTo>
                  <a:lnTo>
                    <a:pt x="32004" y="539496"/>
                  </a:lnTo>
                  <a:lnTo>
                    <a:pt x="32004" y="574548"/>
                  </a:lnTo>
                  <a:lnTo>
                    <a:pt x="36576" y="576834"/>
                  </a:lnTo>
                  <a:lnTo>
                    <a:pt x="36576" y="545592"/>
                  </a:lnTo>
                  <a:lnTo>
                    <a:pt x="38238" y="546977"/>
                  </a:lnTo>
                  <a:close/>
                </a:path>
                <a:path w="1272540" h="585470">
                  <a:moveTo>
                    <a:pt x="39624" y="548640"/>
                  </a:moveTo>
                  <a:lnTo>
                    <a:pt x="38238" y="546977"/>
                  </a:lnTo>
                  <a:lnTo>
                    <a:pt x="36576" y="545592"/>
                  </a:lnTo>
                  <a:lnTo>
                    <a:pt x="39624" y="548640"/>
                  </a:lnTo>
                  <a:close/>
                </a:path>
                <a:path w="1272540" h="585470">
                  <a:moveTo>
                    <a:pt x="39624" y="578358"/>
                  </a:moveTo>
                  <a:lnTo>
                    <a:pt x="39624" y="548640"/>
                  </a:lnTo>
                  <a:lnTo>
                    <a:pt x="36576" y="545592"/>
                  </a:lnTo>
                  <a:lnTo>
                    <a:pt x="36576" y="576834"/>
                  </a:lnTo>
                  <a:lnTo>
                    <a:pt x="39624" y="578358"/>
                  </a:lnTo>
                  <a:close/>
                </a:path>
                <a:path w="1272540" h="585470">
                  <a:moveTo>
                    <a:pt x="39624" y="36576"/>
                  </a:moveTo>
                  <a:lnTo>
                    <a:pt x="38100" y="38100"/>
                  </a:lnTo>
                  <a:lnTo>
                    <a:pt x="38862" y="37490"/>
                  </a:lnTo>
                  <a:lnTo>
                    <a:pt x="39624" y="36576"/>
                  </a:lnTo>
                  <a:close/>
                </a:path>
                <a:path w="1272540" h="585470">
                  <a:moveTo>
                    <a:pt x="38862" y="37490"/>
                  </a:moveTo>
                  <a:lnTo>
                    <a:pt x="38100" y="38100"/>
                  </a:lnTo>
                  <a:lnTo>
                    <a:pt x="38100" y="38404"/>
                  </a:lnTo>
                  <a:lnTo>
                    <a:pt x="38862" y="37490"/>
                  </a:lnTo>
                  <a:close/>
                </a:path>
                <a:path w="1272540" h="585470">
                  <a:moveTo>
                    <a:pt x="45720" y="581514"/>
                  </a:moveTo>
                  <a:lnTo>
                    <a:pt x="45720" y="553212"/>
                  </a:lnTo>
                  <a:lnTo>
                    <a:pt x="38238" y="546977"/>
                  </a:lnTo>
                  <a:lnTo>
                    <a:pt x="39624" y="548640"/>
                  </a:lnTo>
                  <a:lnTo>
                    <a:pt x="39624" y="578358"/>
                  </a:lnTo>
                  <a:lnTo>
                    <a:pt x="41148" y="579120"/>
                  </a:lnTo>
                  <a:lnTo>
                    <a:pt x="42672" y="580644"/>
                  </a:lnTo>
                  <a:lnTo>
                    <a:pt x="45720" y="581514"/>
                  </a:lnTo>
                  <a:close/>
                </a:path>
                <a:path w="1272540" h="585470">
                  <a:moveTo>
                    <a:pt x="39624" y="36880"/>
                  </a:moveTo>
                  <a:lnTo>
                    <a:pt x="39624" y="36576"/>
                  </a:lnTo>
                  <a:lnTo>
                    <a:pt x="38862" y="37490"/>
                  </a:lnTo>
                  <a:lnTo>
                    <a:pt x="39624" y="36880"/>
                  </a:lnTo>
                  <a:close/>
                </a:path>
                <a:path w="1272540" h="585470">
                  <a:moveTo>
                    <a:pt x="45720" y="32512"/>
                  </a:moveTo>
                  <a:lnTo>
                    <a:pt x="45720" y="32004"/>
                  </a:lnTo>
                  <a:lnTo>
                    <a:pt x="44196" y="33528"/>
                  </a:lnTo>
                  <a:lnTo>
                    <a:pt x="45720" y="32512"/>
                  </a:lnTo>
                  <a:close/>
                </a:path>
                <a:path w="1272540" h="585470">
                  <a:moveTo>
                    <a:pt x="53340" y="556260"/>
                  </a:moveTo>
                  <a:lnTo>
                    <a:pt x="44196" y="551688"/>
                  </a:lnTo>
                  <a:lnTo>
                    <a:pt x="45720" y="553212"/>
                  </a:lnTo>
                  <a:lnTo>
                    <a:pt x="45720" y="581514"/>
                  </a:lnTo>
                  <a:lnTo>
                    <a:pt x="50292" y="582821"/>
                  </a:lnTo>
                  <a:lnTo>
                    <a:pt x="50292" y="556260"/>
                  </a:lnTo>
                  <a:lnTo>
                    <a:pt x="53340" y="556260"/>
                  </a:lnTo>
                  <a:close/>
                </a:path>
                <a:path w="1272540" h="585470">
                  <a:moveTo>
                    <a:pt x="53340" y="27432"/>
                  </a:moveTo>
                  <a:lnTo>
                    <a:pt x="50292" y="28956"/>
                  </a:lnTo>
                  <a:lnTo>
                    <a:pt x="51625" y="28575"/>
                  </a:lnTo>
                  <a:lnTo>
                    <a:pt x="53340" y="27432"/>
                  </a:lnTo>
                  <a:close/>
                </a:path>
                <a:path w="1272540" h="585470">
                  <a:moveTo>
                    <a:pt x="51625" y="28575"/>
                  </a:moveTo>
                  <a:lnTo>
                    <a:pt x="50292" y="28956"/>
                  </a:lnTo>
                  <a:lnTo>
                    <a:pt x="50292" y="29464"/>
                  </a:lnTo>
                  <a:lnTo>
                    <a:pt x="51625" y="28575"/>
                  </a:lnTo>
                  <a:close/>
                </a:path>
                <a:path w="1272540" h="585470">
                  <a:moveTo>
                    <a:pt x="60960" y="559308"/>
                  </a:moveTo>
                  <a:lnTo>
                    <a:pt x="50292" y="556260"/>
                  </a:lnTo>
                  <a:lnTo>
                    <a:pt x="50292" y="582821"/>
                  </a:lnTo>
                  <a:lnTo>
                    <a:pt x="53340" y="583692"/>
                  </a:lnTo>
                  <a:lnTo>
                    <a:pt x="56388" y="583692"/>
                  </a:lnTo>
                  <a:lnTo>
                    <a:pt x="59436" y="584454"/>
                  </a:lnTo>
                  <a:lnTo>
                    <a:pt x="59436" y="559308"/>
                  </a:lnTo>
                  <a:lnTo>
                    <a:pt x="60960" y="559308"/>
                  </a:lnTo>
                  <a:close/>
                </a:path>
                <a:path w="1272540" h="585470">
                  <a:moveTo>
                    <a:pt x="53340" y="28085"/>
                  </a:moveTo>
                  <a:lnTo>
                    <a:pt x="53340" y="27432"/>
                  </a:lnTo>
                  <a:lnTo>
                    <a:pt x="51625" y="28575"/>
                  </a:lnTo>
                  <a:lnTo>
                    <a:pt x="53340" y="28085"/>
                  </a:lnTo>
                  <a:close/>
                </a:path>
                <a:path w="1272540" h="585470">
                  <a:moveTo>
                    <a:pt x="60960" y="25908"/>
                  </a:moveTo>
                  <a:lnTo>
                    <a:pt x="59436" y="25908"/>
                  </a:lnTo>
                  <a:lnTo>
                    <a:pt x="59436" y="26343"/>
                  </a:lnTo>
                  <a:lnTo>
                    <a:pt x="60960" y="25908"/>
                  </a:lnTo>
                  <a:close/>
                </a:path>
                <a:path w="1272540" h="585470">
                  <a:moveTo>
                    <a:pt x="1213104" y="584454"/>
                  </a:moveTo>
                  <a:lnTo>
                    <a:pt x="1213104" y="559308"/>
                  </a:lnTo>
                  <a:lnTo>
                    <a:pt x="59436" y="559308"/>
                  </a:lnTo>
                  <a:lnTo>
                    <a:pt x="59436" y="584454"/>
                  </a:lnTo>
                  <a:lnTo>
                    <a:pt x="62484" y="585216"/>
                  </a:lnTo>
                  <a:lnTo>
                    <a:pt x="1210056" y="585216"/>
                  </a:lnTo>
                  <a:lnTo>
                    <a:pt x="1213104" y="584454"/>
                  </a:lnTo>
                  <a:close/>
                </a:path>
                <a:path w="1272540" h="585470">
                  <a:moveTo>
                    <a:pt x="1213104" y="26778"/>
                  </a:moveTo>
                  <a:lnTo>
                    <a:pt x="1213104" y="25908"/>
                  </a:lnTo>
                  <a:lnTo>
                    <a:pt x="1210056" y="25908"/>
                  </a:lnTo>
                  <a:lnTo>
                    <a:pt x="1213104" y="26778"/>
                  </a:lnTo>
                  <a:close/>
                </a:path>
                <a:path w="1272540" h="585470">
                  <a:moveTo>
                    <a:pt x="1220724" y="582821"/>
                  </a:moveTo>
                  <a:lnTo>
                    <a:pt x="1220724" y="556260"/>
                  </a:lnTo>
                  <a:lnTo>
                    <a:pt x="1210056" y="559308"/>
                  </a:lnTo>
                  <a:lnTo>
                    <a:pt x="1213104" y="559308"/>
                  </a:lnTo>
                  <a:lnTo>
                    <a:pt x="1213104" y="584454"/>
                  </a:lnTo>
                  <a:lnTo>
                    <a:pt x="1216152" y="583692"/>
                  </a:lnTo>
                  <a:lnTo>
                    <a:pt x="1217676" y="583692"/>
                  </a:lnTo>
                  <a:lnTo>
                    <a:pt x="1220724" y="582821"/>
                  </a:lnTo>
                  <a:close/>
                </a:path>
                <a:path w="1272540" h="585470">
                  <a:moveTo>
                    <a:pt x="1220724" y="28956"/>
                  </a:moveTo>
                  <a:lnTo>
                    <a:pt x="1219200" y="27432"/>
                  </a:lnTo>
                  <a:lnTo>
                    <a:pt x="1219200" y="28520"/>
                  </a:lnTo>
                  <a:lnTo>
                    <a:pt x="1220724" y="28956"/>
                  </a:lnTo>
                  <a:close/>
                </a:path>
                <a:path w="1272540" h="585470">
                  <a:moveTo>
                    <a:pt x="1228344" y="551688"/>
                  </a:moveTo>
                  <a:lnTo>
                    <a:pt x="1219200" y="556260"/>
                  </a:lnTo>
                  <a:lnTo>
                    <a:pt x="1220724" y="556260"/>
                  </a:lnTo>
                  <a:lnTo>
                    <a:pt x="1220724" y="582821"/>
                  </a:lnTo>
                  <a:lnTo>
                    <a:pt x="1226820" y="581079"/>
                  </a:lnTo>
                  <a:lnTo>
                    <a:pt x="1226820" y="553212"/>
                  </a:lnTo>
                  <a:lnTo>
                    <a:pt x="1228344" y="551688"/>
                  </a:lnTo>
                  <a:close/>
                </a:path>
                <a:path w="1272540" h="585470">
                  <a:moveTo>
                    <a:pt x="1228344" y="33528"/>
                  </a:moveTo>
                  <a:lnTo>
                    <a:pt x="1226820" y="32004"/>
                  </a:lnTo>
                  <a:lnTo>
                    <a:pt x="1226820" y="32512"/>
                  </a:lnTo>
                  <a:lnTo>
                    <a:pt x="1228344" y="33528"/>
                  </a:lnTo>
                  <a:close/>
                </a:path>
                <a:path w="1272540" h="585470">
                  <a:moveTo>
                    <a:pt x="1234440" y="545592"/>
                  </a:moveTo>
                  <a:lnTo>
                    <a:pt x="1226820" y="553212"/>
                  </a:lnTo>
                  <a:lnTo>
                    <a:pt x="1226820" y="581079"/>
                  </a:lnTo>
                  <a:lnTo>
                    <a:pt x="1228344" y="580644"/>
                  </a:lnTo>
                  <a:lnTo>
                    <a:pt x="1229868" y="580644"/>
                  </a:lnTo>
                  <a:lnTo>
                    <a:pt x="1229868" y="579120"/>
                  </a:lnTo>
                  <a:lnTo>
                    <a:pt x="1231392" y="579120"/>
                  </a:lnTo>
                  <a:lnTo>
                    <a:pt x="1232916" y="578358"/>
                  </a:lnTo>
                  <a:lnTo>
                    <a:pt x="1232916" y="548640"/>
                  </a:lnTo>
                  <a:lnTo>
                    <a:pt x="1234440" y="545592"/>
                  </a:lnTo>
                  <a:close/>
                </a:path>
                <a:path w="1272540" h="585470">
                  <a:moveTo>
                    <a:pt x="1234440" y="38100"/>
                  </a:moveTo>
                  <a:lnTo>
                    <a:pt x="1232916" y="36576"/>
                  </a:lnTo>
                  <a:lnTo>
                    <a:pt x="1233678" y="37490"/>
                  </a:lnTo>
                  <a:lnTo>
                    <a:pt x="1234440" y="38100"/>
                  </a:lnTo>
                  <a:close/>
                </a:path>
                <a:path w="1272540" h="585470">
                  <a:moveTo>
                    <a:pt x="1233678" y="37490"/>
                  </a:moveTo>
                  <a:lnTo>
                    <a:pt x="1232916" y="36576"/>
                  </a:lnTo>
                  <a:lnTo>
                    <a:pt x="1232916" y="36880"/>
                  </a:lnTo>
                  <a:lnTo>
                    <a:pt x="1233678" y="37490"/>
                  </a:lnTo>
                  <a:close/>
                </a:path>
                <a:path w="1272540" h="585470">
                  <a:moveTo>
                    <a:pt x="1240536" y="574548"/>
                  </a:moveTo>
                  <a:lnTo>
                    <a:pt x="1240536" y="539496"/>
                  </a:lnTo>
                  <a:lnTo>
                    <a:pt x="1232916" y="548640"/>
                  </a:lnTo>
                  <a:lnTo>
                    <a:pt x="1232916" y="578358"/>
                  </a:lnTo>
                  <a:lnTo>
                    <a:pt x="1240536" y="574548"/>
                  </a:lnTo>
                  <a:close/>
                </a:path>
                <a:path w="1272540" h="585470">
                  <a:moveTo>
                    <a:pt x="1234440" y="38404"/>
                  </a:moveTo>
                  <a:lnTo>
                    <a:pt x="1234440" y="38100"/>
                  </a:lnTo>
                  <a:lnTo>
                    <a:pt x="1233678" y="37490"/>
                  </a:lnTo>
                  <a:lnTo>
                    <a:pt x="1234440" y="38404"/>
                  </a:lnTo>
                  <a:close/>
                </a:path>
                <a:path w="1272540" h="585470">
                  <a:moveTo>
                    <a:pt x="1240536" y="45720"/>
                  </a:moveTo>
                  <a:lnTo>
                    <a:pt x="1239012" y="42672"/>
                  </a:lnTo>
                  <a:lnTo>
                    <a:pt x="1239012" y="43891"/>
                  </a:lnTo>
                  <a:lnTo>
                    <a:pt x="1240536" y="45720"/>
                  </a:lnTo>
                  <a:close/>
                </a:path>
                <a:path w="1272540" h="585470">
                  <a:moveTo>
                    <a:pt x="1243584" y="571754"/>
                  </a:moveTo>
                  <a:lnTo>
                    <a:pt x="1243584" y="531876"/>
                  </a:lnTo>
                  <a:lnTo>
                    <a:pt x="1239012" y="541020"/>
                  </a:lnTo>
                  <a:lnTo>
                    <a:pt x="1240536" y="539496"/>
                  </a:lnTo>
                  <a:lnTo>
                    <a:pt x="1240536" y="573024"/>
                  </a:lnTo>
                  <a:lnTo>
                    <a:pt x="1242060" y="573024"/>
                  </a:lnTo>
                  <a:lnTo>
                    <a:pt x="1243584" y="571754"/>
                  </a:lnTo>
                  <a:close/>
                </a:path>
                <a:path w="1272540" h="585470">
                  <a:moveTo>
                    <a:pt x="1243584" y="53848"/>
                  </a:moveTo>
                  <a:lnTo>
                    <a:pt x="1243584" y="51816"/>
                  </a:lnTo>
                  <a:lnTo>
                    <a:pt x="1242060" y="50292"/>
                  </a:lnTo>
                  <a:lnTo>
                    <a:pt x="1243584" y="53848"/>
                  </a:lnTo>
                  <a:close/>
                </a:path>
                <a:path w="1272540" h="585470">
                  <a:moveTo>
                    <a:pt x="1246632" y="569214"/>
                  </a:moveTo>
                  <a:lnTo>
                    <a:pt x="1246632" y="521208"/>
                  </a:lnTo>
                  <a:lnTo>
                    <a:pt x="1245108" y="525780"/>
                  </a:lnTo>
                  <a:lnTo>
                    <a:pt x="1245108" y="524256"/>
                  </a:lnTo>
                  <a:lnTo>
                    <a:pt x="1242060" y="534924"/>
                  </a:lnTo>
                  <a:lnTo>
                    <a:pt x="1243584" y="531876"/>
                  </a:lnTo>
                  <a:lnTo>
                    <a:pt x="1243584" y="571754"/>
                  </a:lnTo>
                  <a:lnTo>
                    <a:pt x="1246632" y="569214"/>
                  </a:lnTo>
                  <a:close/>
                </a:path>
                <a:path w="1272540" h="585470">
                  <a:moveTo>
                    <a:pt x="1246632" y="64008"/>
                  </a:moveTo>
                  <a:lnTo>
                    <a:pt x="1246632" y="60960"/>
                  </a:lnTo>
                  <a:lnTo>
                    <a:pt x="1245108" y="59436"/>
                  </a:lnTo>
                  <a:lnTo>
                    <a:pt x="1246632" y="64008"/>
                  </a:lnTo>
                  <a:close/>
                </a:path>
                <a:path w="1272540" h="585470">
                  <a:moveTo>
                    <a:pt x="1266444" y="544068"/>
                  </a:moveTo>
                  <a:lnTo>
                    <a:pt x="1266444" y="41148"/>
                  </a:lnTo>
                  <a:lnTo>
                    <a:pt x="1260348" y="30480"/>
                  </a:lnTo>
                  <a:lnTo>
                    <a:pt x="1260348" y="553212"/>
                  </a:lnTo>
                  <a:lnTo>
                    <a:pt x="1266444" y="544068"/>
                  </a:lnTo>
                  <a:close/>
                </a:path>
                <a:path w="1272540" h="585470">
                  <a:moveTo>
                    <a:pt x="1271016" y="530352"/>
                  </a:moveTo>
                  <a:lnTo>
                    <a:pt x="1271016" y="53340"/>
                  </a:lnTo>
                  <a:lnTo>
                    <a:pt x="1269492" y="53340"/>
                  </a:lnTo>
                  <a:lnTo>
                    <a:pt x="1266444" y="42672"/>
                  </a:lnTo>
                  <a:lnTo>
                    <a:pt x="1266444" y="542544"/>
                  </a:lnTo>
                  <a:lnTo>
                    <a:pt x="1269492" y="531876"/>
                  </a:lnTo>
                  <a:lnTo>
                    <a:pt x="1271016" y="530352"/>
                  </a:lnTo>
                  <a:close/>
                </a:path>
                <a:path w="1272540" h="585470">
                  <a:moveTo>
                    <a:pt x="1272540" y="516636"/>
                  </a:moveTo>
                  <a:lnTo>
                    <a:pt x="1272540" y="67056"/>
                  </a:lnTo>
                  <a:lnTo>
                    <a:pt x="1271016" y="60960"/>
                  </a:lnTo>
                  <a:lnTo>
                    <a:pt x="1271016" y="522732"/>
                  </a:lnTo>
                  <a:lnTo>
                    <a:pt x="1272540" y="516636"/>
                  </a:lnTo>
                  <a:close/>
                </a:path>
              </a:pathLst>
            </a:custGeom>
            <a:solidFill>
              <a:srgbClr val="1F09C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 txBox="1"/>
          <p:nvPr/>
        </p:nvSpPr>
        <p:spPr>
          <a:xfrm>
            <a:off x="7465450" y="4007610"/>
            <a:ext cx="104203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10" dirty="0">
                <a:latin typeface="Calibri"/>
                <a:cs typeface="Calibri"/>
              </a:rPr>
              <a:t>Psicologia</a:t>
            </a:r>
            <a:endParaRPr sz="2000">
              <a:latin typeface="Calibri"/>
              <a:cs typeface="Calibri"/>
            </a:endParaRPr>
          </a:p>
        </p:txBody>
      </p:sp>
      <p:grpSp>
        <p:nvGrpSpPr>
          <p:cNvPr id="26" name="object 26"/>
          <p:cNvGrpSpPr/>
          <p:nvPr/>
        </p:nvGrpSpPr>
        <p:grpSpPr>
          <a:xfrm>
            <a:off x="5935857" y="4774692"/>
            <a:ext cx="2982595" cy="585470"/>
            <a:chOff x="5935857" y="4774692"/>
            <a:chExt cx="2982595" cy="585470"/>
          </a:xfrm>
        </p:grpSpPr>
        <p:sp>
          <p:nvSpPr>
            <p:cNvPr id="27" name="object 27"/>
            <p:cNvSpPr/>
            <p:nvPr/>
          </p:nvSpPr>
          <p:spPr>
            <a:xfrm>
              <a:off x="5935857" y="4834128"/>
              <a:ext cx="2167255" cy="318770"/>
            </a:xfrm>
            <a:custGeom>
              <a:avLst/>
              <a:gdLst/>
              <a:ahLst/>
              <a:cxnLst/>
              <a:rect l="l" t="t" r="r" b="b"/>
              <a:pathLst>
                <a:path w="2167254" h="318770">
                  <a:moveTo>
                    <a:pt x="2167127" y="147827"/>
                  </a:moveTo>
                  <a:lnTo>
                    <a:pt x="146303" y="56387"/>
                  </a:lnTo>
                  <a:lnTo>
                    <a:pt x="147827" y="0"/>
                  </a:lnTo>
                  <a:lnTo>
                    <a:pt x="0" y="135635"/>
                  </a:lnTo>
                  <a:lnTo>
                    <a:pt x="135635" y="284987"/>
                  </a:lnTo>
                  <a:lnTo>
                    <a:pt x="138683" y="227075"/>
                  </a:lnTo>
                  <a:lnTo>
                    <a:pt x="2157983" y="318515"/>
                  </a:lnTo>
                  <a:lnTo>
                    <a:pt x="2167127" y="147827"/>
                  </a:lnTo>
                  <a:close/>
                </a:path>
              </a:pathLst>
            </a:custGeom>
            <a:solidFill>
              <a:srgbClr val="EBEBE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7290693" y="4786884"/>
              <a:ext cx="1615440" cy="561340"/>
            </a:xfrm>
            <a:custGeom>
              <a:avLst/>
              <a:gdLst/>
              <a:ahLst/>
              <a:cxnLst/>
              <a:rect l="l" t="t" r="r" b="b"/>
              <a:pathLst>
                <a:path w="1615440" h="561339">
                  <a:moveTo>
                    <a:pt x="1615439" y="504443"/>
                  </a:moveTo>
                  <a:lnTo>
                    <a:pt x="1615439" y="56387"/>
                  </a:lnTo>
                  <a:lnTo>
                    <a:pt x="1610915" y="34075"/>
                  </a:lnTo>
                  <a:lnTo>
                    <a:pt x="1598675" y="16192"/>
                  </a:lnTo>
                  <a:lnTo>
                    <a:pt x="1580721" y="4310"/>
                  </a:lnTo>
                  <a:lnTo>
                    <a:pt x="1559051" y="0"/>
                  </a:lnTo>
                  <a:lnTo>
                    <a:pt x="56387" y="0"/>
                  </a:lnTo>
                  <a:lnTo>
                    <a:pt x="34718" y="4310"/>
                  </a:lnTo>
                  <a:lnTo>
                    <a:pt x="16763" y="16192"/>
                  </a:lnTo>
                  <a:lnTo>
                    <a:pt x="4524" y="34075"/>
                  </a:lnTo>
                  <a:lnTo>
                    <a:pt x="0" y="56387"/>
                  </a:lnTo>
                  <a:lnTo>
                    <a:pt x="0" y="504443"/>
                  </a:lnTo>
                  <a:lnTo>
                    <a:pt x="4524" y="526113"/>
                  </a:lnTo>
                  <a:lnTo>
                    <a:pt x="16763" y="544067"/>
                  </a:lnTo>
                  <a:lnTo>
                    <a:pt x="34718" y="556307"/>
                  </a:lnTo>
                  <a:lnTo>
                    <a:pt x="56387" y="560831"/>
                  </a:lnTo>
                  <a:lnTo>
                    <a:pt x="1559051" y="560831"/>
                  </a:lnTo>
                  <a:lnTo>
                    <a:pt x="1580721" y="556307"/>
                  </a:lnTo>
                  <a:lnTo>
                    <a:pt x="1598675" y="544067"/>
                  </a:lnTo>
                  <a:lnTo>
                    <a:pt x="1610915" y="526113"/>
                  </a:lnTo>
                  <a:lnTo>
                    <a:pt x="1615439" y="504443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7278502" y="4774692"/>
              <a:ext cx="1640205" cy="585470"/>
            </a:xfrm>
            <a:custGeom>
              <a:avLst/>
              <a:gdLst/>
              <a:ahLst/>
              <a:cxnLst/>
              <a:rect l="l" t="t" r="r" b="b"/>
              <a:pathLst>
                <a:path w="1640204" h="585470">
                  <a:moveTo>
                    <a:pt x="1524" y="528828"/>
                  </a:moveTo>
                  <a:lnTo>
                    <a:pt x="1524" y="54864"/>
                  </a:lnTo>
                  <a:lnTo>
                    <a:pt x="0" y="62484"/>
                  </a:lnTo>
                  <a:lnTo>
                    <a:pt x="0" y="524256"/>
                  </a:lnTo>
                  <a:lnTo>
                    <a:pt x="1524" y="528828"/>
                  </a:lnTo>
                  <a:close/>
                </a:path>
                <a:path w="1640204" h="585470">
                  <a:moveTo>
                    <a:pt x="1635252" y="544068"/>
                  </a:moveTo>
                  <a:lnTo>
                    <a:pt x="1635252" y="41148"/>
                  </a:lnTo>
                  <a:lnTo>
                    <a:pt x="1633728" y="39624"/>
                  </a:lnTo>
                  <a:lnTo>
                    <a:pt x="1629156" y="30480"/>
                  </a:lnTo>
                  <a:lnTo>
                    <a:pt x="1627632" y="28956"/>
                  </a:lnTo>
                  <a:lnTo>
                    <a:pt x="1621536" y="19812"/>
                  </a:lnTo>
                  <a:lnTo>
                    <a:pt x="1620012" y="19812"/>
                  </a:lnTo>
                  <a:lnTo>
                    <a:pt x="1618488" y="18288"/>
                  </a:lnTo>
                  <a:lnTo>
                    <a:pt x="1610868" y="12192"/>
                  </a:lnTo>
                  <a:lnTo>
                    <a:pt x="1609344" y="10668"/>
                  </a:lnTo>
                  <a:lnTo>
                    <a:pt x="1598676" y="6096"/>
                  </a:lnTo>
                  <a:lnTo>
                    <a:pt x="1598676" y="4572"/>
                  </a:lnTo>
                  <a:lnTo>
                    <a:pt x="1597152" y="4572"/>
                  </a:lnTo>
                  <a:lnTo>
                    <a:pt x="1586484" y="1524"/>
                  </a:lnTo>
                  <a:lnTo>
                    <a:pt x="1584960" y="1524"/>
                  </a:lnTo>
                  <a:lnTo>
                    <a:pt x="1584960" y="0"/>
                  </a:lnTo>
                  <a:lnTo>
                    <a:pt x="54864" y="0"/>
                  </a:lnTo>
                  <a:lnTo>
                    <a:pt x="54864" y="1524"/>
                  </a:lnTo>
                  <a:lnTo>
                    <a:pt x="53340" y="1524"/>
                  </a:lnTo>
                  <a:lnTo>
                    <a:pt x="42672" y="4572"/>
                  </a:lnTo>
                  <a:lnTo>
                    <a:pt x="41148" y="4572"/>
                  </a:lnTo>
                  <a:lnTo>
                    <a:pt x="41148" y="6096"/>
                  </a:lnTo>
                  <a:lnTo>
                    <a:pt x="30480" y="10668"/>
                  </a:lnTo>
                  <a:lnTo>
                    <a:pt x="28956" y="12192"/>
                  </a:lnTo>
                  <a:lnTo>
                    <a:pt x="21336" y="18288"/>
                  </a:lnTo>
                  <a:lnTo>
                    <a:pt x="19812" y="19812"/>
                  </a:lnTo>
                  <a:lnTo>
                    <a:pt x="12192" y="28956"/>
                  </a:lnTo>
                  <a:lnTo>
                    <a:pt x="10668" y="30480"/>
                  </a:lnTo>
                  <a:lnTo>
                    <a:pt x="6096" y="39624"/>
                  </a:lnTo>
                  <a:lnTo>
                    <a:pt x="6096" y="41148"/>
                  </a:lnTo>
                  <a:lnTo>
                    <a:pt x="4572" y="41148"/>
                  </a:lnTo>
                  <a:lnTo>
                    <a:pt x="4572" y="42672"/>
                  </a:lnTo>
                  <a:lnTo>
                    <a:pt x="1524" y="53340"/>
                  </a:lnTo>
                  <a:lnTo>
                    <a:pt x="1524" y="531876"/>
                  </a:lnTo>
                  <a:lnTo>
                    <a:pt x="4572" y="542544"/>
                  </a:lnTo>
                  <a:lnTo>
                    <a:pt x="6096" y="544068"/>
                  </a:lnTo>
                  <a:lnTo>
                    <a:pt x="10668" y="553212"/>
                  </a:lnTo>
                  <a:lnTo>
                    <a:pt x="10668" y="554736"/>
                  </a:lnTo>
                  <a:lnTo>
                    <a:pt x="12192" y="554736"/>
                  </a:lnTo>
                  <a:lnTo>
                    <a:pt x="12192" y="556260"/>
                  </a:lnTo>
                  <a:lnTo>
                    <a:pt x="19812" y="563880"/>
                  </a:lnTo>
                  <a:lnTo>
                    <a:pt x="19812" y="565404"/>
                  </a:lnTo>
                  <a:lnTo>
                    <a:pt x="21336" y="565404"/>
                  </a:lnTo>
                  <a:lnTo>
                    <a:pt x="25908" y="569976"/>
                  </a:lnTo>
                  <a:lnTo>
                    <a:pt x="25908" y="60960"/>
                  </a:lnTo>
                  <a:lnTo>
                    <a:pt x="27432" y="55626"/>
                  </a:lnTo>
                  <a:lnTo>
                    <a:pt x="27432" y="51816"/>
                  </a:lnTo>
                  <a:lnTo>
                    <a:pt x="33528" y="42672"/>
                  </a:lnTo>
                  <a:lnTo>
                    <a:pt x="33528" y="43434"/>
                  </a:lnTo>
                  <a:lnTo>
                    <a:pt x="36576" y="38862"/>
                  </a:lnTo>
                  <a:lnTo>
                    <a:pt x="36576" y="38100"/>
                  </a:lnTo>
                  <a:lnTo>
                    <a:pt x="38100" y="36576"/>
                  </a:lnTo>
                  <a:lnTo>
                    <a:pt x="38100" y="37084"/>
                  </a:lnTo>
                  <a:lnTo>
                    <a:pt x="42672" y="34036"/>
                  </a:lnTo>
                  <a:lnTo>
                    <a:pt x="42672" y="33528"/>
                  </a:lnTo>
                  <a:lnTo>
                    <a:pt x="50292" y="29173"/>
                  </a:lnTo>
                  <a:lnTo>
                    <a:pt x="50292" y="28956"/>
                  </a:lnTo>
                  <a:lnTo>
                    <a:pt x="53340" y="27432"/>
                  </a:lnTo>
                  <a:lnTo>
                    <a:pt x="53340" y="28085"/>
                  </a:lnTo>
                  <a:lnTo>
                    <a:pt x="59436" y="26343"/>
                  </a:lnTo>
                  <a:lnTo>
                    <a:pt x="59436" y="25908"/>
                  </a:lnTo>
                  <a:lnTo>
                    <a:pt x="64008" y="24384"/>
                  </a:lnTo>
                  <a:lnTo>
                    <a:pt x="1575816" y="24384"/>
                  </a:lnTo>
                  <a:lnTo>
                    <a:pt x="1580388" y="25908"/>
                  </a:lnTo>
                  <a:lnTo>
                    <a:pt x="1580388" y="26343"/>
                  </a:lnTo>
                  <a:lnTo>
                    <a:pt x="1586484" y="28085"/>
                  </a:lnTo>
                  <a:lnTo>
                    <a:pt x="1586484" y="27432"/>
                  </a:lnTo>
                  <a:lnTo>
                    <a:pt x="1589532" y="28956"/>
                  </a:lnTo>
                  <a:lnTo>
                    <a:pt x="1589532" y="29173"/>
                  </a:lnTo>
                  <a:lnTo>
                    <a:pt x="1597152" y="33528"/>
                  </a:lnTo>
                  <a:lnTo>
                    <a:pt x="1597152" y="34036"/>
                  </a:lnTo>
                  <a:lnTo>
                    <a:pt x="1601724" y="37084"/>
                  </a:lnTo>
                  <a:lnTo>
                    <a:pt x="1601724" y="36576"/>
                  </a:lnTo>
                  <a:lnTo>
                    <a:pt x="1603248" y="38100"/>
                  </a:lnTo>
                  <a:lnTo>
                    <a:pt x="1603248" y="38862"/>
                  </a:lnTo>
                  <a:lnTo>
                    <a:pt x="1606296" y="43434"/>
                  </a:lnTo>
                  <a:lnTo>
                    <a:pt x="1606296" y="42672"/>
                  </a:lnTo>
                  <a:lnTo>
                    <a:pt x="1612392" y="51816"/>
                  </a:lnTo>
                  <a:lnTo>
                    <a:pt x="1612392" y="55626"/>
                  </a:lnTo>
                  <a:lnTo>
                    <a:pt x="1613916" y="60960"/>
                  </a:lnTo>
                  <a:lnTo>
                    <a:pt x="1613916" y="64008"/>
                  </a:lnTo>
                  <a:lnTo>
                    <a:pt x="1615440" y="68580"/>
                  </a:lnTo>
                  <a:lnTo>
                    <a:pt x="1615440" y="568452"/>
                  </a:lnTo>
                  <a:lnTo>
                    <a:pt x="1618488" y="565404"/>
                  </a:lnTo>
                  <a:lnTo>
                    <a:pt x="1620012" y="565404"/>
                  </a:lnTo>
                  <a:lnTo>
                    <a:pt x="1620012" y="563880"/>
                  </a:lnTo>
                  <a:lnTo>
                    <a:pt x="1621536" y="563880"/>
                  </a:lnTo>
                  <a:lnTo>
                    <a:pt x="1627632" y="556260"/>
                  </a:lnTo>
                  <a:lnTo>
                    <a:pt x="1627632" y="554736"/>
                  </a:lnTo>
                  <a:lnTo>
                    <a:pt x="1629156" y="554736"/>
                  </a:lnTo>
                  <a:lnTo>
                    <a:pt x="1629156" y="553212"/>
                  </a:lnTo>
                  <a:lnTo>
                    <a:pt x="1633728" y="544068"/>
                  </a:lnTo>
                  <a:lnTo>
                    <a:pt x="1635252" y="544068"/>
                  </a:lnTo>
                  <a:close/>
                </a:path>
                <a:path w="1640204" h="585470">
                  <a:moveTo>
                    <a:pt x="28575" y="533590"/>
                  </a:moveTo>
                  <a:lnTo>
                    <a:pt x="25908" y="524256"/>
                  </a:lnTo>
                  <a:lnTo>
                    <a:pt x="25908" y="569976"/>
                  </a:lnTo>
                  <a:lnTo>
                    <a:pt x="27432" y="571500"/>
                  </a:lnTo>
                  <a:lnTo>
                    <a:pt x="27432" y="531876"/>
                  </a:lnTo>
                  <a:lnTo>
                    <a:pt x="28575" y="533590"/>
                  </a:lnTo>
                  <a:close/>
                </a:path>
                <a:path w="1640204" h="585470">
                  <a:moveTo>
                    <a:pt x="28956" y="50292"/>
                  </a:moveTo>
                  <a:lnTo>
                    <a:pt x="27432" y="51816"/>
                  </a:lnTo>
                  <a:lnTo>
                    <a:pt x="27432" y="55626"/>
                  </a:lnTo>
                  <a:lnTo>
                    <a:pt x="28956" y="50292"/>
                  </a:lnTo>
                  <a:close/>
                </a:path>
                <a:path w="1640204" h="585470">
                  <a:moveTo>
                    <a:pt x="28956" y="534924"/>
                  </a:moveTo>
                  <a:lnTo>
                    <a:pt x="28575" y="533590"/>
                  </a:lnTo>
                  <a:lnTo>
                    <a:pt x="27432" y="531876"/>
                  </a:lnTo>
                  <a:lnTo>
                    <a:pt x="28956" y="534924"/>
                  </a:lnTo>
                  <a:close/>
                </a:path>
                <a:path w="1640204" h="585470">
                  <a:moveTo>
                    <a:pt x="28956" y="573024"/>
                  </a:moveTo>
                  <a:lnTo>
                    <a:pt x="28956" y="534924"/>
                  </a:lnTo>
                  <a:lnTo>
                    <a:pt x="27432" y="531876"/>
                  </a:lnTo>
                  <a:lnTo>
                    <a:pt x="27432" y="571500"/>
                  </a:lnTo>
                  <a:lnTo>
                    <a:pt x="28956" y="573024"/>
                  </a:lnTo>
                  <a:close/>
                </a:path>
                <a:path w="1640204" h="585470">
                  <a:moveTo>
                    <a:pt x="33528" y="541020"/>
                  </a:moveTo>
                  <a:lnTo>
                    <a:pt x="28575" y="533590"/>
                  </a:lnTo>
                  <a:lnTo>
                    <a:pt x="28956" y="534924"/>
                  </a:lnTo>
                  <a:lnTo>
                    <a:pt x="28956" y="573024"/>
                  </a:lnTo>
                  <a:lnTo>
                    <a:pt x="30480" y="573024"/>
                  </a:lnTo>
                  <a:lnTo>
                    <a:pt x="30480" y="574548"/>
                  </a:lnTo>
                  <a:lnTo>
                    <a:pt x="32004" y="575201"/>
                  </a:lnTo>
                  <a:lnTo>
                    <a:pt x="32004" y="539496"/>
                  </a:lnTo>
                  <a:lnTo>
                    <a:pt x="33528" y="541020"/>
                  </a:lnTo>
                  <a:close/>
                </a:path>
                <a:path w="1640204" h="585470">
                  <a:moveTo>
                    <a:pt x="33528" y="43434"/>
                  </a:moveTo>
                  <a:lnTo>
                    <a:pt x="33528" y="42672"/>
                  </a:lnTo>
                  <a:lnTo>
                    <a:pt x="32004" y="45720"/>
                  </a:lnTo>
                  <a:lnTo>
                    <a:pt x="33528" y="43434"/>
                  </a:lnTo>
                  <a:close/>
                </a:path>
                <a:path w="1640204" h="585470">
                  <a:moveTo>
                    <a:pt x="37490" y="546354"/>
                  </a:moveTo>
                  <a:lnTo>
                    <a:pt x="32004" y="539496"/>
                  </a:lnTo>
                  <a:lnTo>
                    <a:pt x="32004" y="575201"/>
                  </a:lnTo>
                  <a:lnTo>
                    <a:pt x="36576" y="577160"/>
                  </a:lnTo>
                  <a:lnTo>
                    <a:pt x="36576" y="545592"/>
                  </a:lnTo>
                  <a:lnTo>
                    <a:pt x="37490" y="546354"/>
                  </a:lnTo>
                  <a:close/>
                </a:path>
                <a:path w="1640204" h="585470">
                  <a:moveTo>
                    <a:pt x="38100" y="36576"/>
                  </a:moveTo>
                  <a:lnTo>
                    <a:pt x="36576" y="38100"/>
                  </a:lnTo>
                  <a:lnTo>
                    <a:pt x="37490" y="37490"/>
                  </a:lnTo>
                  <a:lnTo>
                    <a:pt x="38100" y="36576"/>
                  </a:lnTo>
                  <a:close/>
                </a:path>
                <a:path w="1640204" h="585470">
                  <a:moveTo>
                    <a:pt x="37490" y="37490"/>
                  </a:moveTo>
                  <a:lnTo>
                    <a:pt x="36576" y="38100"/>
                  </a:lnTo>
                  <a:lnTo>
                    <a:pt x="36576" y="38862"/>
                  </a:lnTo>
                  <a:lnTo>
                    <a:pt x="37490" y="37490"/>
                  </a:lnTo>
                  <a:close/>
                </a:path>
                <a:path w="1640204" h="585470">
                  <a:moveTo>
                    <a:pt x="38100" y="547116"/>
                  </a:moveTo>
                  <a:lnTo>
                    <a:pt x="37490" y="546354"/>
                  </a:lnTo>
                  <a:lnTo>
                    <a:pt x="36576" y="545592"/>
                  </a:lnTo>
                  <a:lnTo>
                    <a:pt x="38100" y="547116"/>
                  </a:lnTo>
                  <a:close/>
                </a:path>
                <a:path w="1640204" h="585470">
                  <a:moveTo>
                    <a:pt x="38100" y="577813"/>
                  </a:moveTo>
                  <a:lnTo>
                    <a:pt x="38100" y="547116"/>
                  </a:lnTo>
                  <a:lnTo>
                    <a:pt x="36576" y="545592"/>
                  </a:lnTo>
                  <a:lnTo>
                    <a:pt x="36576" y="577160"/>
                  </a:lnTo>
                  <a:lnTo>
                    <a:pt x="38100" y="577813"/>
                  </a:lnTo>
                  <a:close/>
                </a:path>
                <a:path w="1640204" h="585470">
                  <a:moveTo>
                    <a:pt x="38100" y="37084"/>
                  </a:moveTo>
                  <a:lnTo>
                    <a:pt x="38100" y="36576"/>
                  </a:lnTo>
                  <a:lnTo>
                    <a:pt x="37490" y="37490"/>
                  </a:lnTo>
                  <a:lnTo>
                    <a:pt x="38100" y="37084"/>
                  </a:lnTo>
                  <a:close/>
                </a:path>
                <a:path w="1640204" h="585470">
                  <a:moveTo>
                    <a:pt x="45182" y="552763"/>
                  </a:moveTo>
                  <a:lnTo>
                    <a:pt x="37490" y="546354"/>
                  </a:lnTo>
                  <a:lnTo>
                    <a:pt x="38100" y="547116"/>
                  </a:lnTo>
                  <a:lnTo>
                    <a:pt x="38100" y="577813"/>
                  </a:lnTo>
                  <a:lnTo>
                    <a:pt x="41148" y="579120"/>
                  </a:lnTo>
                  <a:lnTo>
                    <a:pt x="42672" y="580644"/>
                  </a:lnTo>
                  <a:lnTo>
                    <a:pt x="42672" y="551688"/>
                  </a:lnTo>
                  <a:lnTo>
                    <a:pt x="45182" y="552763"/>
                  </a:lnTo>
                  <a:close/>
                </a:path>
                <a:path w="1640204" h="585470">
                  <a:moveTo>
                    <a:pt x="45720" y="32004"/>
                  </a:moveTo>
                  <a:lnTo>
                    <a:pt x="42672" y="33528"/>
                  </a:lnTo>
                  <a:lnTo>
                    <a:pt x="42672" y="34036"/>
                  </a:lnTo>
                  <a:lnTo>
                    <a:pt x="45720" y="32004"/>
                  </a:lnTo>
                  <a:close/>
                </a:path>
                <a:path w="1640204" h="585470">
                  <a:moveTo>
                    <a:pt x="45720" y="553212"/>
                  </a:moveTo>
                  <a:lnTo>
                    <a:pt x="45182" y="552763"/>
                  </a:lnTo>
                  <a:lnTo>
                    <a:pt x="42672" y="551688"/>
                  </a:lnTo>
                  <a:lnTo>
                    <a:pt x="45720" y="553212"/>
                  </a:lnTo>
                  <a:close/>
                </a:path>
                <a:path w="1640204" h="585470">
                  <a:moveTo>
                    <a:pt x="45720" y="581514"/>
                  </a:moveTo>
                  <a:lnTo>
                    <a:pt x="45720" y="553212"/>
                  </a:lnTo>
                  <a:lnTo>
                    <a:pt x="42672" y="551688"/>
                  </a:lnTo>
                  <a:lnTo>
                    <a:pt x="42672" y="580644"/>
                  </a:lnTo>
                  <a:lnTo>
                    <a:pt x="45720" y="581514"/>
                  </a:lnTo>
                  <a:close/>
                </a:path>
                <a:path w="1640204" h="585470">
                  <a:moveTo>
                    <a:pt x="53340" y="556260"/>
                  </a:moveTo>
                  <a:lnTo>
                    <a:pt x="45182" y="552763"/>
                  </a:lnTo>
                  <a:lnTo>
                    <a:pt x="45720" y="553212"/>
                  </a:lnTo>
                  <a:lnTo>
                    <a:pt x="45720" y="581514"/>
                  </a:lnTo>
                  <a:lnTo>
                    <a:pt x="50292" y="582821"/>
                  </a:lnTo>
                  <a:lnTo>
                    <a:pt x="50292" y="556260"/>
                  </a:lnTo>
                  <a:lnTo>
                    <a:pt x="53340" y="556260"/>
                  </a:lnTo>
                  <a:close/>
                </a:path>
                <a:path w="1640204" h="585470">
                  <a:moveTo>
                    <a:pt x="53340" y="27432"/>
                  </a:moveTo>
                  <a:lnTo>
                    <a:pt x="50292" y="28956"/>
                  </a:lnTo>
                  <a:lnTo>
                    <a:pt x="51054" y="28738"/>
                  </a:lnTo>
                  <a:lnTo>
                    <a:pt x="53340" y="27432"/>
                  </a:lnTo>
                  <a:close/>
                </a:path>
                <a:path w="1640204" h="585470">
                  <a:moveTo>
                    <a:pt x="51054" y="28738"/>
                  </a:moveTo>
                  <a:lnTo>
                    <a:pt x="50292" y="28956"/>
                  </a:lnTo>
                  <a:lnTo>
                    <a:pt x="50292" y="29173"/>
                  </a:lnTo>
                  <a:lnTo>
                    <a:pt x="51054" y="28738"/>
                  </a:lnTo>
                  <a:close/>
                </a:path>
                <a:path w="1640204" h="585470">
                  <a:moveTo>
                    <a:pt x="60960" y="559308"/>
                  </a:moveTo>
                  <a:lnTo>
                    <a:pt x="50292" y="556260"/>
                  </a:lnTo>
                  <a:lnTo>
                    <a:pt x="50292" y="582821"/>
                  </a:lnTo>
                  <a:lnTo>
                    <a:pt x="53340" y="583692"/>
                  </a:lnTo>
                  <a:lnTo>
                    <a:pt x="54864" y="583692"/>
                  </a:lnTo>
                  <a:lnTo>
                    <a:pt x="59436" y="584606"/>
                  </a:lnTo>
                  <a:lnTo>
                    <a:pt x="59436" y="559308"/>
                  </a:lnTo>
                  <a:lnTo>
                    <a:pt x="60960" y="559308"/>
                  </a:lnTo>
                  <a:close/>
                </a:path>
                <a:path w="1640204" h="585470">
                  <a:moveTo>
                    <a:pt x="53340" y="28085"/>
                  </a:moveTo>
                  <a:lnTo>
                    <a:pt x="53340" y="27432"/>
                  </a:lnTo>
                  <a:lnTo>
                    <a:pt x="51054" y="28738"/>
                  </a:lnTo>
                  <a:lnTo>
                    <a:pt x="53340" y="28085"/>
                  </a:lnTo>
                  <a:close/>
                </a:path>
                <a:path w="1640204" h="585470">
                  <a:moveTo>
                    <a:pt x="60960" y="25908"/>
                  </a:moveTo>
                  <a:lnTo>
                    <a:pt x="59436" y="25908"/>
                  </a:lnTo>
                  <a:lnTo>
                    <a:pt x="59436" y="26343"/>
                  </a:lnTo>
                  <a:lnTo>
                    <a:pt x="60960" y="25908"/>
                  </a:lnTo>
                  <a:close/>
                </a:path>
                <a:path w="1640204" h="585470">
                  <a:moveTo>
                    <a:pt x="1580388" y="584835"/>
                  </a:moveTo>
                  <a:lnTo>
                    <a:pt x="1580388" y="559308"/>
                  </a:lnTo>
                  <a:lnTo>
                    <a:pt x="59436" y="559308"/>
                  </a:lnTo>
                  <a:lnTo>
                    <a:pt x="59436" y="584606"/>
                  </a:lnTo>
                  <a:lnTo>
                    <a:pt x="62484" y="585216"/>
                  </a:lnTo>
                  <a:lnTo>
                    <a:pt x="1578864" y="585216"/>
                  </a:lnTo>
                  <a:lnTo>
                    <a:pt x="1580388" y="584835"/>
                  </a:lnTo>
                  <a:close/>
                </a:path>
                <a:path w="1640204" h="585470">
                  <a:moveTo>
                    <a:pt x="1580388" y="26343"/>
                  </a:moveTo>
                  <a:lnTo>
                    <a:pt x="1580388" y="25908"/>
                  </a:lnTo>
                  <a:lnTo>
                    <a:pt x="1578864" y="25908"/>
                  </a:lnTo>
                  <a:lnTo>
                    <a:pt x="1580388" y="26343"/>
                  </a:lnTo>
                  <a:close/>
                </a:path>
                <a:path w="1640204" h="585470">
                  <a:moveTo>
                    <a:pt x="1589532" y="582821"/>
                  </a:moveTo>
                  <a:lnTo>
                    <a:pt x="1589532" y="556260"/>
                  </a:lnTo>
                  <a:lnTo>
                    <a:pt x="1578864" y="559308"/>
                  </a:lnTo>
                  <a:lnTo>
                    <a:pt x="1580388" y="559308"/>
                  </a:lnTo>
                  <a:lnTo>
                    <a:pt x="1580388" y="584835"/>
                  </a:lnTo>
                  <a:lnTo>
                    <a:pt x="1584960" y="583692"/>
                  </a:lnTo>
                  <a:lnTo>
                    <a:pt x="1586484" y="583692"/>
                  </a:lnTo>
                  <a:lnTo>
                    <a:pt x="1589532" y="582821"/>
                  </a:lnTo>
                  <a:close/>
                </a:path>
                <a:path w="1640204" h="585470">
                  <a:moveTo>
                    <a:pt x="1589532" y="28956"/>
                  </a:moveTo>
                  <a:lnTo>
                    <a:pt x="1586484" y="27432"/>
                  </a:lnTo>
                  <a:lnTo>
                    <a:pt x="1588770" y="28738"/>
                  </a:lnTo>
                  <a:lnTo>
                    <a:pt x="1589532" y="28956"/>
                  </a:lnTo>
                  <a:close/>
                </a:path>
                <a:path w="1640204" h="585470">
                  <a:moveTo>
                    <a:pt x="1588770" y="28738"/>
                  </a:moveTo>
                  <a:lnTo>
                    <a:pt x="1586484" y="27432"/>
                  </a:lnTo>
                  <a:lnTo>
                    <a:pt x="1586484" y="28085"/>
                  </a:lnTo>
                  <a:lnTo>
                    <a:pt x="1588770" y="28738"/>
                  </a:lnTo>
                  <a:close/>
                </a:path>
                <a:path w="1640204" h="585470">
                  <a:moveTo>
                    <a:pt x="1594641" y="552763"/>
                  </a:moveTo>
                  <a:lnTo>
                    <a:pt x="1586484" y="556260"/>
                  </a:lnTo>
                  <a:lnTo>
                    <a:pt x="1589532" y="556260"/>
                  </a:lnTo>
                  <a:lnTo>
                    <a:pt x="1589532" y="582821"/>
                  </a:lnTo>
                  <a:lnTo>
                    <a:pt x="1594104" y="581514"/>
                  </a:lnTo>
                  <a:lnTo>
                    <a:pt x="1594104" y="553212"/>
                  </a:lnTo>
                  <a:lnTo>
                    <a:pt x="1594641" y="552763"/>
                  </a:lnTo>
                  <a:close/>
                </a:path>
                <a:path w="1640204" h="585470">
                  <a:moveTo>
                    <a:pt x="1589532" y="29173"/>
                  </a:moveTo>
                  <a:lnTo>
                    <a:pt x="1589532" y="28956"/>
                  </a:lnTo>
                  <a:lnTo>
                    <a:pt x="1588770" y="28738"/>
                  </a:lnTo>
                  <a:lnTo>
                    <a:pt x="1589532" y="29173"/>
                  </a:lnTo>
                  <a:close/>
                </a:path>
                <a:path w="1640204" h="585470">
                  <a:moveTo>
                    <a:pt x="1597152" y="34036"/>
                  </a:moveTo>
                  <a:lnTo>
                    <a:pt x="1597152" y="33528"/>
                  </a:lnTo>
                  <a:lnTo>
                    <a:pt x="1594104" y="32004"/>
                  </a:lnTo>
                  <a:lnTo>
                    <a:pt x="1597152" y="34036"/>
                  </a:lnTo>
                  <a:close/>
                </a:path>
                <a:path w="1640204" h="585470">
                  <a:moveTo>
                    <a:pt x="1597152" y="551688"/>
                  </a:moveTo>
                  <a:lnTo>
                    <a:pt x="1594641" y="552763"/>
                  </a:lnTo>
                  <a:lnTo>
                    <a:pt x="1594104" y="553212"/>
                  </a:lnTo>
                  <a:lnTo>
                    <a:pt x="1597152" y="551688"/>
                  </a:lnTo>
                  <a:close/>
                </a:path>
                <a:path w="1640204" h="585470">
                  <a:moveTo>
                    <a:pt x="1597152" y="580644"/>
                  </a:moveTo>
                  <a:lnTo>
                    <a:pt x="1597152" y="551688"/>
                  </a:lnTo>
                  <a:lnTo>
                    <a:pt x="1594104" y="553212"/>
                  </a:lnTo>
                  <a:lnTo>
                    <a:pt x="1594104" y="581514"/>
                  </a:lnTo>
                  <a:lnTo>
                    <a:pt x="1597152" y="580644"/>
                  </a:lnTo>
                  <a:close/>
                </a:path>
                <a:path w="1640204" h="585470">
                  <a:moveTo>
                    <a:pt x="1602333" y="546354"/>
                  </a:moveTo>
                  <a:lnTo>
                    <a:pt x="1594641" y="552763"/>
                  </a:lnTo>
                  <a:lnTo>
                    <a:pt x="1597152" y="551688"/>
                  </a:lnTo>
                  <a:lnTo>
                    <a:pt x="1597152" y="580644"/>
                  </a:lnTo>
                  <a:lnTo>
                    <a:pt x="1598676" y="579120"/>
                  </a:lnTo>
                  <a:lnTo>
                    <a:pt x="1601724" y="577813"/>
                  </a:lnTo>
                  <a:lnTo>
                    <a:pt x="1601724" y="547116"/>
                  </a:lnTo>
                  <a:lnTo>
                    <a:pt x="1602333" y="546354"/>
                  </a:lnTo>
                  <a:close/>
                </a:path>
                <a:path w="1640204" h="585470">
                  <a:moveTo>
                    <a:pt x="1603248" y="38100"/>
                  </a:moveTo>
                  <a:lnTo>
                    <a:pt x="1601724" y="36576"/>
                  </a:lnTo>
                  <a:lnTo>
                    <a:pt x="1602333" y="37490"/>
                  </a:lnTo>
                  <a:lnTo>
                    <a:pt x="1603248" y="38100"/>
                  </a:lnTo>
                  <a:close/>
                </a:path>
                <a:path w="1640204" h="585470">
                  <a:moveTo>
                    <a:pt x="1602333" y="37490"/>
                  </a:moveTo>
                  <a:lnTo>
                    <a:pt x="1601724" y="36576"/>
                  </a:lnTo>
                  <a:lnTo>
                    <a:pt x="1601724" y="37084"/>
                  </a:lnTo>
                  <a:lnTo>
                    <a:pt x="1602333" y="37490"/>
                  </a:lnTo>
                  <a:close/>
                </a:path>
                <a:path w="1640204" h="585470">
                  <a:moveTo>
                    <a:pt x="1603248" y="545592"/>
                  </a:moveTo>
                  <a:lnTo>
                    <a:pt x="1602333" y="546354"/>
                  </a:lnTo>
                  <a:lnTo>
                    <a:pt x="1601724" y="547116"/>
                  </a:lnTo>
                  <a:lnTo>
                    <a:pt x="1603248" y="545592"/>
                  </a:lnTo>
                  <a:close/>
                </a:path>
                <a:path w="1640204" h="585470">
                  <a:moveTo>
                    <a:pt x="1603248" y="577160"/>
                  </a:moveTo>
                  <a:lnTo>
                    <a:pt x="1603248" y="545592"/>
                  </a:lnTo>
                  <a:lnTo>
                    <a:pt x="1601724" y="547116"/>
                  </a:lnTo>
                  <a:lnTo>
                    <a:pt x="1601724" y="577813"/>
                  </a:lnTo>
                  <a:lnTo>
                    <a:pt x="1603248" y="577160"/>
                  </a:lnTo>
                  <a:close/>
                </a:path>
                <a:path w="1640204" h="585470">
                  <a:moveTo>
                    <a:pt x="1603248" y="38862"/>
                  </a:moveTo>
                  <a:lnTo>
                    <a:pt x="1603248" y="38100"/>
                  </a:lnTo>
                  <a:lnTo>
                    <a:pt x="1602333" y="37490"/>
                  </a:lnTo>
                  <a:lnTo>
                    <a:pt x="1603248" y="38862"/>
                  </a:lnTo>
                  <a:close/>
                </a:path>
                <a:path w="1640204" h="585470">
                  <a:moveTo>
                    <a:pt x="1607820" y="575201"/>
                  </a:moveTo>
                  <a:lnTo>
                    <a:pt x="1607820" y="539496"/>
                  </a:lnTo>
                  <a:lnTo>
                    <a:pt x="1602333" y="546354"/>
                  </a:lnTo>
                  <a:lnTo>
                    <a:pt x="1603248" y="545592"/>
                  </a:lnTo>
                  <a:lnTo>
                    <a:pt x="1603248" y="577160"/>
                  </a:lnTo>
                  <a:lnTo>
                    <a:pt x="1607820" y="575201"/>
                  </a:lnTo>
                  <a:close/>
                </a:path>
                <a:path w="1640204" h="585470">
                  <a:moveTo>
                    <a:pt x="1607820" y="45720"/>
                  </a:moveTo>
                  <a:lnTo>
                    <a:pt x="1606296" y="42672"/>
                  </a:lnTo>
                  <a:lnTo>
                    <a:pt x="1606296" y="43434"/>
                  </a:lnTo>
                  <a:lnTo>
                    <a:pt x="1607820" y="45720"/>
                  </a:lnTo>
                  <a:close/>
                </a:path>
                <a:path w="1640204" h="585470">
                  <a:moveTo>
                    <a:pt x="1611249" y="533590"/>
                  </a:moveTo>
                  <a:lnTo>
                    <a:pt x="1606296" y="541020"/>
                  </a:lnTo>
                  <a:lnTo>
                    <a:pt x="1607820" y="539496"/>
                  </a:lnTo>
                  <a:lnTo>
                    <a:pt x="1607820" y="575201"/>
                  </a:lnTo>
                  <a:lnTo>
                    <a:pt x="1609344" y="574548"/>
                  </a:lnTo>
                  <a:lnTo>
                    <a:pt x="1609344" y="573024"/>
                  </a:lnTo>
                  <a:lnTo>
                    <a:pt x="1610868" y="573024"/>
                  </a:lnTo>
                  <a:lnTo>
                    <a:pt x="1610868" y="534924"/>
                  </a:lnTo>
                  <a:lnTo>
                    <a:pt x="1611249" y="533590"/>
                  </a:lnTo>
                  <a:close/>
                </a:path>
                <a:path w="1640204" h="585470">
                  <a:moveTo>
                    <a:pt x="1612392" y="55626"/>
                  </a:moveTo>
                  <a:lnTo>
                    <a:pt x="1612392" y="51816"/>
                  </a:lnTo>
                  <a:lnTo>
                    <a:pt x="1610868" y="50292"/>
                  </a:lnTo>
                  <a:lnTo>
                    <a:pt x="1612392" y="55626"/>
                  </a:lnTo>
                  <a:close/>
                </a:path>
                <a:path w="1640204" h="585470">
                  <a:moveTo>
                    <a:pt x="1612392" y="531876"/>
                  </a:moveTo>
                  <a:lnTo>
                    <a:pt x="1611249" y="533590"/>
                  </a:lnTo>
                  <a:lnTo>
                    <a:pt x="1610868" y="534924"/>
                  </a:lnTo>
                  <a:lnTo>
                    <a:pt x="1612392" y="531876"/>
                  </a:lnTo>
                  <a:close/>
                </a:path>
                <a:path w="1640204" h="585470">
                  <a:moveTo>
                    <a:pt x="1612392" y="571500"/>
                  </a:moveTo>
                  <a:lnTo>
                    <a:pt x="1612392" y="531876"/>
                  </a:lnTo>
                  <a:lnTo>
                    <a:pt x="1610868" y="534924"/>
                  </a:lnTo>
                  <a:lnTo>
                    <a:pt x="1610868" y="573024"/>
                  </a:lnTo>
                  <a:lnTo>
                    <a:pt x="1612392" y="571500"/>
                  </a:lnTo>
                  <a:close/>
                </a:path>
                <a:path w="1640204" h="585470">
                  <a:moveTo>
                    <a:pt x="1615440" y="568452"/>
                  </a:moveTo>
                  <a:lnTo>
                    <a:pt x="1615440" y="516636"/>
                  </a:lnTo>
                  <a:lnTo>
                    <a:pt x="1613916" y="521208"/>
                  </a:lnTo>
                  <a:lnTo>
                    <a:pt x="1613916" y="524256"/>
                  </a:lnTo>
                  <a:lnTo>
                    <a:pt x="1611249" y="533590"/>
                  </a:lnTo>
                  <a:lnTo>
                    <a:pt x="1612392" y="531876"/>
                  </a:lnTo>
                  <a:lnTo>
                    <a:pt x="1612392" y="571500"/>
                  </a:lnTo>
                  <a:lnTo>
                    <a:pt x="1615440" y="568452"/>
                  </a:lnTo>
                  <a:close/>
                </a:path>
                <a:path w="1640204" h="585470">
                  <a:moveTo>
                    <a:pt x="1638300" y="531876"/>
                  </a:moveTo>
                  <a:lnTo>
                    <a:pt x="1638300" y="53340"/>
                  </a:lnTo>
                  <a:lnTo>
                    <a:pt x="1635252" y="42672"/>
                  </a:lnTo>
                  <a:lnTo>
                    <a:pt x="1635252" y="542544"/>
                  </a:lnTo>
                  <a:lnTo>
                    <a:pt x="1638300" y="531876"/>
                  </a:lnTo>
                  <a:close/>
                </a:path>
                <a:path w="1640204" h="585470">
                  <a:moveTo>
                    <a:pt x="1639824" y="522732"/>
                  </a:moveTo>
                  <a:lnTo>
                    <a:pt x="1639824" y="60960"/>
                  </a:lnTo>
                  <a:lnTo>
                    <a:pt x="1638300" y="54864"/>
                  </a:lnTo>
                  <a:lnTo>
                    <a:pt x="1638300" y="528828"/>
                  </a:lnTo>
                  <a:lnTo>
                    <a:pt x="1639824" y="522732"/>
                  </a:lnTo>
                  <a:close/>
                </a:path>
              </a:pathLst>
            </a:custGeom>
            <a:solidFill>
              <a:srgbClr val="1F09C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0" name="object 30"/>
          <p:cNvSpPr txBox="1"/>
          <p:nvPr/>
        </p:nvSpPr>
        <p:spPr>
          <a:xfrm>
            <a:off x="7354198" y="4871718"/>
            <a:ext cx="148717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5" dirty="0">
                <a:latin typeface="Calibri"/>
                <a:cs typeface="Calibri"/>
              </a:rPr>
              <a:t>Neurobiologia</a:t>
            </a:r>
            <a:endParaRPr sz="2000">
              <a:latin typeface="Calibri"/>
              <a:cs typeface="Calibri"/>
            </a:endParaRPr>
          </a:p>
        </p:txBody>
      </p:sp>
      <p:grpSp>
        <p:nvGrpSpPr>
          <p:cNvPr id="31" name="object 31"/>
          <p:cNvGrpSpPr/>
          <p:nvPr/>
        </p:nvGrpSpPr>
        <p:grpSpPr>
          <a:xfrm>
            <a:off x="5833750" y="5180076"/>
            <a:ext cx="2415540" cy="1332230"/>
            <a:chOff x="5833750" y="5180076"/>
            <a:chExt cx="2415540" cy="1332230"/>
          </a:xfrm>
        </p:grpSpPr>
        <p:sp>
          <p:nvSpPr>
            <p:cNvPr id="32" name="object 32"/>
            <p:cNvSpPr/>
            <p:nvPr/>
          </p:nvSpPr>
          <p:spPr>
            <a:xfrm>
              <a:off x="5833750" y="5180076"/>
              <a:ext cx="1539240" cy="969644"/>
            </a:xfrm>
            <a:custGeom>
              <a:avLst/>
              <a:gdLst/>
              <a:ahLst/>
              <a:cxnLst/>
              <a:rect l="l" t="t" r="r" b="b"/>
              <a:pathLst>
                <a:path w="1539240" h="969645">
                  <a:moveTo>
                    <a:pt x="1539239" y="819911"/>
                  </a:moveTo>
                  <a:lnTo>
                    <a:pt x="166115" y="50291"/>
                  </a:lnTo>
                  <a:lnTo>
                    <a:pt x="193547" y="0"/>
                  </a:lnTo>
                  <a:lnTo>
                    <a:pt x="0" y="54863"/>
                  </a:lnTo>
                  <a:lnTo>
                    <a:pt x="54863" y="249935"/>
                  </a:lnTo>
                  <a:lnTo>
                    <a:pt x="82295" y="199643"/>
                  </a:lnTo>
                  <a:lnTo>
                    <a:pt x="1456943" y="969263"/>
                  </a:lnTo>
                  <a:lnTo>
                    <a:pt x="1539239" y="819911"/>
                  </a:lnTo>
                  <a:close/>
                </a:path>
              </a:pathLst>
            </a:custGeom>
            <a:solidFill>
              <a:srgbClr val="EBEBE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6426586" y="5650992"/>
              <a:ext cx="1811020" cy="848994"/>
            </a:xfrm>
            <a:custGeom>
              <a:avLst/>
              <a:gdLst/>
              <a:ahLst/>
              <a:cxnLst/>
              <a:rect l="l" t="t" r="r" b="b"/>
              <a:pathLst>
                <a:path w="1811020" h="848995">
                  <a:moveTo>
                    <a:pt x="1810511" y="763523"/>
                  </a:moveTo>
                  <a:lnTo>
                    <a:pt x="1810511" y="85343"/>
                  </a:lnTo>
                  <a:lnTo>
                    <a:pt x="1803820" y="52077"/>
                  </a:lnTo>
                  <a:lnTo>
                    <a:pt x="1785556" y="24955"/>
                  </a:lnTo>
                  <a:lnTo>
                    <a:pt x="1758434" y="6691"/>
                  </a:lnTo>
                  <a:lnTo>
                    <a:pt x="1725167" y="0"/>
                  </a:lnTo>
                  <a:lnTo>
                    <a:pt x="85343" y="0"/>
                  </a:lnTo>
                  <a:lnTo>
                    <a:pt x="52077" y="6691"/>
                  </a:lnTo>
                  <a:lnTo>
                    <a:pt x="24955" y="24955"/>
                  </a:lnTo>
                  <a:lnTo>
                    <a:pt x="6691" y="52077"/>
                  </a:lnTo>
                  <a:lnTo>
                    <a:pt x="0" y="85343"/>
                  </a:lnTo>
                  <a:lnTo>
                    <a:pt x="0" y="763523"/>
                  </a:lnTo>
                  <a:lnTo>
                    <a:pt x="6691" y="796790"/>
                  </a:lnTo>
                  <a:lnTo>
                    <a:pt x="24955" y="823912"/>
                  </a:lnTo>
                  <a:lnTo>
                    <a:pt x="52077" y="842176"/>
                  </a:lnTo>
                  <a:lnTo>
                    <a:pt x="85343" y="848867"/>
                  </a:lnTo>
                  <a:lnTo>
                    <a:pt x="1725167" y="848867"/>
                  </a:lnTo>
                  <a:lnTo>
                    <a:pt x="1758434" y="842176"/>
                  </a:lnTo>
                  <a:lnTo>
                    <a:pt x="1785556" y="823912"/>
                  </a:lnTo>
                  <a:lnTo>
                    <a:pt x="1803820" y="796790"/>
                  </a:lnTo>
                  <a:lnTo>
                    <a:pt x="1810511" y="763523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6414394" y="5638800"/>
              <a:ext cx="1835150" cy="873760"/>
            </a:xfrm>
            <a:custGeom>
              <a:avLst/>
              <a:gdLst/>
              <a:ahLst/>
              <a:cxnLst/>
              <a:rect l="l" t="t" r="r" b="b"/>
              <a:pathLst>
                <a:path w="1835150" h="873759">
                  <a:moveTo>
                    <a:pt x="1834896" y="784860"/>
                  </a:moveTo>
                  <a:lnTo>
                    <a:pt x="1834896" y="86868"/>
                  </a:lnTo>
                  <a:lnTo>
                    <a:pt x="1833372" y="76200"/>
                  </a:lnTo>
                  <a:lnTo>
                    <a:pt x="1805940" y="27432"/>
                  </a:lnTo>
                  <a:lnTo>
                    <a:pt x="1775460" y="7620"/>
                  </a:lnTo>
                  <a:lnTo>
                    <a:pt x="1766316" y="3048"/>
                  </a:lnTo>
                  <a:lnTo>
                    <a:pt x="1755648" y="1524"/>
                  </a:lnTo>
                  <a:lnTo>
                    <a:pt x="1746504" y="0"/>
                  </a:lnTo>
                  <a:lnTo>
                    <a:pt x="86868" y="0"/>
                  </a:lnTo>
                  <a:lnTo>
                    <a:pt x="50292" y="12192"/>
                  </a:lnTo>
                  <a:lnTo>
                    <a:pt x="16764" y="42672"/>
                  </a:lnTo>
                  <a:lnTo>
                    <a:pt x="10668" y="50292"/>
                  </a:lnTo>
                  <a:lnTo>
                    <a:pt x="1524" y="77724"/>
                  </a:lnTo>
                  <a:lnTo>
                    <a:pt x="0" y="88392"/>
                  </a:lnTo>
                  <a:lnTo>
                    <a:pt x="0" y="786384"/>
                  </a:lnTo>
                  <a:lnTo>
                    <a:pt x="12192" y="822960"/>
                  </a:lnTo>
                  <a:lnTo>
                    <a:pt x="25908" y="841248"/>
                  </a:lnTo>
                  <a:lnTo>
                    <a:pt x="25908" y="88392"/>
                  </a:lnTo>
                  <a:lnTo>
                    <a:pt x="27432" y="82296"/>
                  </a:lnTo>
                  <a:lnTo>
                    <a:pt x="51816" y="41148"/>
                  </a:lnTo>
                  <a:lnTo>
                    <a:pt x="83820" y="25908"/>
                  </a:lnTo>
                  <a:lnTo>
                    <a:pt x="89916" y="25908"/>
                  </a:lnTo>
                  <a:lnTo>
                    <a:pt x="97536" y="24384"/>
                  </a:lnTo>
                  <a:lnTo>
                    <a:pt x="1737360" y="24384"/>
                  </a:lnTo>
                  <a:lnTo>
                    <a:pt x="1744980" y="25908"/>
                  </a:lnTo>
                  <a:lnTo>
                    <a:pt x="1752600" y="25908"/>
                  </a:lnTo>
                  <a:lnTo>
                    <a:pt x="1760220" y="28956"/>
                  </a:lnTo>
                  <a:lnTo>
                    <a:pt x="1766316" y="30480"/>
                  </a:lnTo>
                  <a:lnTo>
                    <a:pt x="1772412" y="33528"/>
                  </a:lnTo>
                  <a:lnTo>
                    <a:pt x="1778508" y="38100"/>
                  </a:lnTo>
                  <a:lnTo>
                    <a:pt x="1784604" y="41148"/>
                  </a:lnTo>
                  <a:lnTo>
                    <a:pt x="1789176" y="45720"/>
                  </a:lnTo>
                  <a:lnTo>
                    <a:pt x="1793748" y="51816"/>
                  </a:lnTo>
                  <a:lnTo>
                    <a:pt x="1798320" y="56388"/>
                  </a:lnTo>
                  <a:lnTo>
                    <a:pt x="1801368" y="62484"/>
                  </a:lnTo>
                  <a:lnTo>
                    <a:pt x="1804416" y="70104"/>
                  </a:lnTo>
                  <a:lnTo>
                    <a:pt x="1805940" y="76200"/>
                  </a:lnTo>
                  <a:lnTo>
                    <a:pt x="1808988" y="82296"/>
                  </a:lnTo>
                  <a:lnTo>
                    <a:pt x="1808988" y="842391"/>
                  </a:lnTo>
                  <a:lnTo>
                    <a:pt x="1813560" y="836676"/>
                  </a:lnTo>
                  <a:lnTo>
                    <a:pt x="1822704" y="821436"/>
                  </a:lnTo>
                  <a:lnTo>
                    <a:pt x="1827276" y="812292"/>
                  </a:lnTo>
                  <a:lnTo>
                    <a:pt x="1830324" y="804672"/>
                  </a:lnTo>
                  <a:lnTo>
                    <a:pt x="1833372" y="794004"/>
                  </a:lnTo>
                  <a:lnTo>
                    <a:pt x="1834896" y="784860"/>
                  </a:lnTo>
                  <a:close/>
                </a:path>
                <a:path w="1835150" h="873759">
                  <a:moveTo>
                    <a:pt x="1808988" y="842391"/>
                  </a:moveTo>
                  <a:lnTo>
                    <a:pt x="1808988" y="783336"/>
                  </a:lnTo>
                  <a:lnTo>
                    <a:pt x="1807464" y="790956"/>
                  </a:lnTo>
                  <a:lnTo>
                    <a:pt x="1805940" y="797052"/>
                  </a:lnTo>
                  <a:lnTo>
                    <a:pt x="1804416" y="804672"/>
                  </a:lnTo>
                  <a:lnTo>
                    <a:pt x="1799844" y="810768"/>
                  </a:lnTo>
                  <a:lnTo>
                    <a:pt x="1796796" y="816864"/>
                  </a:lnTo>
                  <a:lnTo>
                    <a:pt x="1792224" y="821436"/>
                  </a:lnTo>
                  <a:lnTo>
                    <a:pt x="1787652" y="827532"/>
                  </a:lnTo>
                  <a:lnTo>
                    <a:pt x="1783080" y="832104"/>
                  </a:lnTo>
                  <a:lnTo>
                    <a:pt x="1776984" y="835152"/>
                  </a:lnTo>
                  <a:lnTo>
                    <a:pt x="1770888" y="839724"/>
                  </a:lnTo>
                  <a:lnTo>
                    <a:pt x="1764792" y="842772"/>
                  </a:lnTo>
                  <a:lnTo>
                    <a:pt x="1758696" y="844296"/>
                  </a:lnTo>
                  <a:lnTo>
                    <a:pt x="1751076" y="845820"/>
                  </a:lnTo>
                  <a:lnTo>
                    <a:pt x="1744980" y="847344"/>
                  </a:lnTo>
                  <a:lnTo>
                    <a:pt x="89916" y="847344"/>
                  </a:lnTo>
                  <a:lnTo>
                    <a:pt x="74676" y="844296"/>
                  </a:lnTo>
                  <a:lnTo>
                    <a:pt x="41148" y="821436"/>
                  </a:lnTo>
                  <a:lnTo>
                    <a:pt x="28956" y="797052"/>
                  </a:lnTo>
                  <a:lnTo>
                    <a:pt x="25908" y="789432"/>
                  </a:lnTo>
                  <a:lnTo>
                    <a:pt x="25908" y="841248"/>
                  </a:lnTo>
                  <a:lnTo>
                    <a:pt x="36576" y="851916"/>
                  </a:lnTo>
                  <a:lnTo>
                    <a:pt x="42672" y="856488"/>
                  </a:lnTo>
                  <a:lnTo>
                    <a:pt x="51816" y="861060"/>
                  </a:lnTo>
                  <a:lnTo>
                    <a:pt x="59436" y="865632"/>
                  </a:lnTo>
                  <a:lnTo>
                    <a:pt x="77724" y="871728"/>
                  </a:lnTo>
                  <a:lnTo>
                    <a:pt x="88392" y="873252"/>
                  </a:lnTo>
                  <a:lnTo>
                    <a:pt x="1737360" y="873252"/>
                  </a:lnTo>
                  <a:lnTo>
                    <a:pt x="1775460" y="865632"/>
                  </a:lnTo>
                  <a:lnTo>
                    <a:pt x="1807464" y="844296"/>
                  </a:lnTo>
                  <a:lnTo>
                    <a:pt x="1808988" y="842391"/>
                  </a:lnTo>
                  <a:close/>
                </a:path>
              </a:pathLst>
            </a:custGeom>
            <a:solidFill>
              <a:srgbClr val="1F09C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5" name="object 35"/>
          <p:cNvSpPr txBox="1"/>
          <p:nvPr/>
        </p:nvSpPr>
        <p:spPr>
          <a:xfrm>
            <a:off x="6709547" y="5600189"/>
            <a:ext cx="1246505" cy="890269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12700" marR="5080" algn="ctr">
              <a:lnSpc>
                <a:spcPct val="91700"/>
              </a:lnSpc>
              <a:spcBef>
                <a:spcPts val="300"/>
              </a:spcBef>
            </a:pPr>
            <a:r>
              <a:rPr sz="2000" spc="-5" dirty="0">
                <a:latin typeface="Calibri"/>
                <a:cs typeface="Calibri"/>
              </a:rPr>
              <a:t>Modelos</a:t>
            </a:r>
            <a:r>
              <a:rPr sz="2000" spc="-7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de </a:t>
            </a:r>
            <a:r>
              <a:rPr sz="2000" spc="-44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Evolução 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Natural</a:t>
            </a:r>
            <a:endParaRPr sz="2000" dirty="0">
              <a:latin typeface="Calibri"/>
              <a:cs typeface="Calibri"/>
            </a:endParaRPr>
          </a:p>
        </p:txBody>
      </p:sp>
      <p:grpSp>
        <p:nvGrpSpPr>
          <p:cNvPr id="36" name="object 36"/>
          <p:cNvGrpSpPr/>
          <p:nvPr/>
        </p:nvGrpSpPr>
        <p:grpSpPr>
          <a:xfrm>
            <a:off x="4974214" y="5484876"/>
            <a:ext cx="725805" cy="1027430"/>
            <a:chOff x="4974214" y="5484876"/>
            <a:chExt cx="725805" cy="1027430"/>
          </a:xfrm>
        </p:grpSpPr>
        <p:sp>
          <p:nvSpPr>
            <p:cNvPr id="37" name="object 37"/>
            <p:cNvSpPr/>
            <p:nvPr/>
          </p:nvSpPr>
          <p:spPr>
            <a:xfrm>
              <a:off x="5181477" y="5484876"/>
              <a:ext cx="285115" cy="736600"/>
            </a:xfrm>
            <a:custGeom>
              <a:avLst/>
              <a:gdLst/>
              <a:ahLst/>
              <a:cxnLst/>
              <a:rect l="l" t="t" r="r" b="b"/>
              <a:pathLst>
                <a:path w="285114" h="736600">
                  <a:moveTo>
                    <a:pt x="284987" y="138683"/>
                  </a:moveTo>
                  <a:lnTo>
                    <a:pt x="140207" y="0"/>
                  </a:lnTo>
                  <a:lnTo>
                    <a:pt x="0" y="144779"/>
                  </a:lnTo>
                  <a:lnTo>
                    <a:pt x="57911" y="144779"/>
                  </a:lnTo>
                  <a:lnTo>
                    <a:pt x="70103" y="736091"/>
                  </a:lnTo>
                  <a:lnTo>
                    <a:pt x="240791" y="733043"/>
                  </a:lnTo>
                  <a:lnTo>
                    <a:pt x="228599" y="140207"/>
                  </a:lnTo>
                  <a:lnTo>
                    <a:pt x="284987" y="138683"/>
                  </a:lnTo>
                  <a:close/>
                </a:path>
              </a:pathLst>
            </a:custGeom>
            <a:solidFill>
              <a:srgbClr val="EBEBE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8"/>
            <p:cNvSpPr/>
            <p:nvPr/>
          </p:nvSpPr>
          <p:spPr>
            <a:xfrm>
              <a:off x="4986405" y="5939028"/>
              <a:ext cx="701040" cy="561340"/>
            </a:xfrm>
            <a:custGeom>
              <a:avLst/>
              <a:gdLst/>
              <a:ahLst/>
              <a:cxnLst/>
              <a:rect l="l" t="t" r="r" b="b"/>
              <a:pathLst>
                <a:path w="701039" h="561339">
                  <a:moveTo>
                    <a:pt x="701039" y="504443"/>
                  </a:moveTo>
                  <a:lnTo>
                    <a:pt x="701039" y="56387"/>
                  </a:lnTo>
                  <a:lnTo>
                    <a:pt x="696515" y="34075"/>
                  </a:lnTo>
                  <a:lnTo>
                    <a:pt x="684275" y="16192"/>
                  </a:lnTo>
                  <a:lnTo>
                    <a:pt x="666321" y="4310"/>
                  </a:lnTo>
                  <a:lnTo>
                    <a:pt x="644651" y="0"/>
                  </a:lnTo>
                  <a:lnTo>
                    <a:pt x="56387" y="0"/>
                  </a:lnTo>
                  <a:lnTo>
                    <a:pt x="34718" y="4310"/>
                  </a:lnTo>
                  <a:lnTo>
                    <a:pt x="16763" y="16192"/>
                  </a:lnTo>
                  <a:lnTo>
                    <a:pt x="4524" y="34075"/>
                  </a:lnTo>
                  <a:lnTo>
                    <a:pt x="0" y="56387"/>
                  </a:lnTo>
                  <a:lnTo>
                    <a:pt x="0" y="504443"/>
                  </a:lnTo>
                  <a:lnTo>
                    <a:pt x="4524" y="526113"/>
                  </a:lnTo>
                  <a:lnTo>
                    <a:pt x="16763" y="544067"/>
                  </a:lnTo>
                  <a:lnTo>
                    <a:pt x="34718" y="556307"/>
                  </a:lnTo>
                  <a:lnTo>
                    <a:pt x="56387" y="560831"/>
                  </a:lnTo>
                  <a:lnTo>
                    <a:pt x="644651" y="560831"/>
                  </a:lnTo>
                  <a:lnTo>
                    <a:pt x="666321" y="556307"/>
                  </a:lnTo>
                  <a:lnTo>
                    <a:pt x="684275" y="544067"/>
                  </a:lnTo>
                  <a:lnTo>
                    <a:pt x="696515" y="526113"/>
                  </a:lnTo>
                  <a:lnTo>
                    <a:pt x="701039" y="504443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39"/>
            <p:cNvSpPr/>
            <p:nvPr/>
          </p:nvSpPr>
          <p:spPr>
            <a:xfrm>
              <a:off x="4974214" y="5926836"/>
              <a:ext cx="725805" cy="585470"/>
            </a:xfrm>
            <a:custGeom>
              <a:avLst/>
              <a:gdLst/>
              <a:ahLst/>
              <a:cxnLst/>
              <a:rect l="l" t="t" r="r" b="b"/>
              <a:pathLst>
                <a:path w="725804" h="585470">
                  <a:moveTo>
                    <a:pt x="1524" y="528828"/>
                  </a:moveTo>
                  <a:lnTo>
                    <a:pt x="1524" y="54864"/>
                  </a:lnTo>
                  <a:lnTo>
                    <a:pt x="0" y="62484"/>
                  </a:lnTo>
                  <a:lnTo>
                    <a:pt x="0" y="524256"/>
                  </a:lnTo>
                  <a:lnTo>
                    <a:pt x="1524" y="528828"/>
                  </a:lnTo>
                  <a:close/>
                </a:path>
                <a:path w="725804" h="585470">
                  <a:moveTo>
                    <a:pt x="723900" y="531876"/>
                  </a:moveTo>
                  <a:lnTo>
                    <a:pt x="723900" y="53340"/>
                  </a:lnTo>
                  <a:lnTo>
                    <a:pt x="720852" y="42672"/>
                  </a:lnTo>
                  <a:lnTo>
                    <a:pt x="720852" y="41148"/>
                  </a:lnTo>
                  <a:lnTo>
                    <a:pt x="719328" y="41148"/>
                  </a:lnTo>
                  <a:lnTo>
                    <a:pt x="719328" y="39624"/>
                  </a:lnTo>
                  <a:lnTo>
                    <a:pt x="714756" y="30480"/>
                  </a:lnTo>
                  <a:lnTo>
                    <a:pt x="713232" y="28956"/>
                  </a:lnTo>
                  <a:lnTo>
                    <a:pt x="705612" y="19812"/>
                  </a:lnTo>
                  <a:lnTo>
                    <a:pt x="704088" y="18288"/>
                  </a:lnTo>
                  <a:lnTo>
                    <a:pt x="696468" y="12192"/>
                  </a:lnTo>
                  <a:lnTo>
                    <a:pt x="694944" y="10668"/>
                  </a:lnTo>
                  <a:lnTo>
                    <a:pt x="693420" y="10668"/>
                  </a:lnTo>
                  <a:lnTo>
                    <a:pt x="684276" y="6096"/>
                  </a:lnTo>
                  <a:lnTo>
                    <a:pt x="684276" y="4572"/>
                  </a:lnTo>
                  <a:lnTo>
                    <a:pt x="682752" y="4572"/>
                  </a:lnTo>
                  <a:lnTo>
                    <a:pt x="672084" y="1524"/>
                  </a:lnTo>
                  <a:lnTo>
                    <a:pt x="670560" y="1524"/>
                  </a:lnTo>
                  <a:lnTo>
                    <a:pt x="670560" y="0"/>
                  </a:lnTo>
                  <a:lnTo>
                    <a:pt x="54864" y="0"/>
                  </a:lnTo>
                  <a:lnTo>
                    <a:pt x="54864" y="1524"/>
                  </a:lnTo>
                  <a:lnTo>
                    <a:pt x="53340" y="1524"/>
                  </a:lnTo>
                  <a:lnTo>
                    <a:pt x="42672" y="4572"/>
                  </a:lnTo>
                  <a:lnTo>
                    <a:pt x="41148" y="4572"/>
                  </a:lnTo>
                  <a:lnTo>
                    <a:pt x="41148" y="6096"/>
                  </a:lnTo>
                  <a:lnTo>
                    <a:pt x="32004" y="10668"/>
                  </a:lnTo>
                  <a:lnTo>
                    <a:pt x="30480" y="10668"/>
                  </a:lnTo>
                  <a:lnTo>
                    <a:pt x="28956" y="12192"/>
                  </a:lnTo>
                  <a:lnTo>
                    <a:pt x="21336" y="18288"/>
                  </a:lnTo>
                  <a:lnTo>
                    <a:pt x="19812" y="19812"/>
                  </a:lnTo>
                  <a:lnTo>
                    <a:pt x="12192" y="28956"/>
                  </a:lnTo>
                  <a:lnTo>
                    <a:pt x="10668" y="30480"/>
                  </a:lnTo>
                  <a:lnTo>
                    <a:pt x="6096" y="39624"/>
                  </a:lnTo>
                  <a:lnTo>
                    <a:pt x="6096" y="41148"/>
                  </a:lnTo>
                  <a:lnTo>
                    <a:pt x="4572" y="41148"/>
                  </a:lnTo>
                  <a:lnTo>
                    <a:pt x="4572" y="42672"/>
                  </a:lnTo>
                  <a:lnTo>
                    <a:pt x="1524" y="53340"/>
                  </a:lnTo>
                  <a:lnTo>
                    <a:pt x="1524" y="531876"/>
                  </a:lnTo>
                  <a:lnTo>
                    <a:pt x="4572" y="542544"/>
                  </a:lnTo>
                  <a:lnTo>
                    <a:pt x="6096" y="544068"/>
                  </a:lnTo>
                  <a:lnTo>
                    <a:pt x="10668" y="553212"/>
                  </a:lnTo>
                  <a:lnTo>
                    <a:pt x="10668" y="554736"/>
                  </a:lnTo>
                  <a:lnTo>
                    <a:pt x="12192" y="554736"/>
                  </a:lnTo>
                  <a:lnTo>
                    <a:pt x="12192" y="556260"/>
                  </a:lnTo>
                  <a:lnTo>
                    <a:pt x="19812" y="563880"/>
                  </a:lnTo>
                  <a:lnTo>
                    <a:pt x="19812" y="565404"/>
                  </a:lnTo>
                  <a:lnTo>
                    <a:pt x="21336" y="565404"/>
                  </a:lnTo>
                  <a:lnTo>
                    <a:pt x="25908" y="569976"/>
                  </a:lnTo>
                  <a:lnTo>
                    <a:pt x="25908" y="60960"/>
                  </a:lnTo>
                  <a:lnTo>
                    <a:pt x="27432" y="55626"/>
                  </a:lnTo>
                  <a:lnTo>
                    <a:pt x="27432" y="51816"/>
                  </a:lnTo>
                  <a:lnTo>
                    <a:pt x="32004" y="44958"/>
                  </a:lnTo>
                  <a:lnTo>
                    <a:pt x="32004" y="44196"/>
                  </a:lnTo>
                  <a:lnTo>
                    <a:pt x="36576" y="38481"/>
                  </a:lnTo>
                  <a:lnTo>
                    <a:pt x="36576" y="38100"/>
                  </a:lnTo>
                  <a:lnTo>
                    <a:pt x="38100" y="36576"/>
                  </a:lnTo>
                  <a:lnTo>
                    <a:pt x="38100" y="37084"/>
                  </a:lnTo>
                  <a:lnTo>
                    <a:pt x="42672" y="34036"/>
                  </a:lnTo>
                  <a:lnTo>
                    <a:pt x="42672" y="33528"/>
                  </a:lnTo>
                  <a:lnTo>
                    <a:pt x="50292" y="29173"/>
                  </a:lnTo>
                  <a:lnTo>
                    <a:pt x="50292" y="28956"/>
                  </a:lnTo>
                  <a:lnTo>
                    <a:pt x="53340" y="27432"/>
                  </a:lnTo>
                  <a:lnTo>
                    <a:pt x="53340" y="28085"/>
                  </a:lnTo>
                  <a:lnTo>
                    <a:pt x="59436" y="26343"/>
                  </a:lnTo>
                  <a:lnTo>
                    <a:pt x="59436" y="25908"/>
                  </a:lnTo>
                  <a:lnTo>
                    <a:pt x="65532" y="24384"/>
                  </a:lnTo>
                  <a:lnTo>
                    <a:pt x="661416" y="24384"/>
                  </a:lnTo>
                  <a:lnTo>
                    <a:pt x="665988" y="25908"/>
                  </a:lnTo>
                  <a:lnTo>
                    <a:pt x="665988" y="26343"/>
                  </a:lnTo>
                  <a:lnTo>
                    <a:pt x="672084" y="28085"/>
                  </a:lnTo>
                  <a:lnTo>
                    <a:pt x="672084" y="27432"/>
                  </a:lnTo>
                  <a:lnTo>
                    <a:pt x="675132" y="28956"/>
                  </a:lnTo>
                  <a:lnTo>
                    <a:pt x="675132" y="29173"/>
                  </a:lnTo>
                  <a:lnTo>
                    <a:pt x="682752" y="33528"/>
                  </a:lnTo>
                  <a:lnTo>
                    <a:pt x="682752" y="34036"/>
                  </a:lnTo>
                  <a:lnTo>
                    <a:pt x="687324" y="37084"/>
                  </a:lnTo>
                  <a:lnTo>
                    <a:pt x="687324" y="36576"/>
                  </a:lnTo>
                  <a:lnTo>
                    <a:pt x="688848" y="38100"/>
                  </a:lnTo>
                  <a:lnTo>
                    <a:pt x="688848" y="38481"/>
                  </a:lnTo>
                  <a:lnTo>
                    <a:pt x="693420" y="44196"/>
                  </a:lnTo>
                  <a:lnTo>
                    <a:pt x="693420" y="44958"/>
                  </a:lnTo>
                  <a:lnTo>
                    <a:pt x="697992" y="51816"/>
                  </a:lnTo>
                  <a:lnTo>
                    <a:pt x="697992" y="55626"/>
                  </a:lnTo>
                  <a:lnTo>
                    <a:pt x="699516" y="60960"/>
                  </a:lnTo>
                  <a:lnTo>
                    <a:pt x="699516" y="569976"/>
                  </a:lnTo>
                  <a:lnTo>
                    <a:pt x="704088" y="565404"/>
                  </a:lnTo>
                  <a:lnTo>
                    <a:pt x="705612" y="565404"/>
                  </a:lnTo>
                  <a:lnTo>
                    <a:pt x="705612" y="563880"/>
                  </a:lnTo>
                  <a:lnTo>
                    <a:pt x="713232" y="556260"/>
                  </a:lnTo>
                  <a:lnTo>
                    <a:pt x="713232" y="554736"/>
                  </a:lnTo>
                  <a:lnTo>
                    <a:pt x="714756" y="554736"/>
                  </a:lnTo>
                  <a:lnTo>
                    <a:pt x="714756" y="553212"/>
                  </a:lnTo>
                  <a:lnTo>
                    <a:pt x="719328" y="544068"/>
                  </a:lnTo>
                  <a:lnTo>
                    <a:pt x="720852" y="542544"/>
                  </a:lnTo>
                  <a:lnTo>
                    <a:pt x="723900" y="531876"/>
                  </a:lnTo>
                  <a:close/>
                </a:path>
                <a:path w="725804" h="585470">
                  <a:moveTo>
                    <a:pt x="28575" y="533590"/>
                  </a:moveTo>
                  <a:lnTo>
                    <a:pt x="25908" y="524256"/>
                  </a:lnTo>
                  <a:lnTo>
                    <a:pt x="25908" y="569976"/>
                  </a:lnTo>
                  <a:lnTo>
                    <a:pt x="27432" y="571500"/>
                  </a:lnTo>
                  <a:lnTo>
                    <a:pt x="27432" y="531876"/>
                  </a:lnTo>
                  <a:lnTo>
                    <a:pt x="28575" y="533590"/>
                  </a:lnTo>
                  <a:close/>
                </a:path>
                <a:path w="725804" h="585470">
                  <a:moveTo>
                    <a:pt x="28956" y="50292"/>
                  </a:moveTo>
                  <a:lnTo>
                    <a:pt x="27432" y="51816"/>
                  </a:lnTo>
                  <a:lnTo>
                    <a:pt x="27432" y="55626"/>
                  </a:lnTo>
                  <a:lnTo>
                    <a:pt x="28956" y="50292"/>
                  </a:lnTo>
                  <a:close/>
                </a:path>
                <a:path w="725804" h="585470">
                  <a:moveTo>
                    <a:pt x="28956" y="534924"/>
                  </a:moveTo>
                  <a:lnTo>
                    <a:pt x="28575" y="533590"/>
                  </a:lnTo>
                  <a:lnTo>
                    <a:pt x="27432" y="531876"/>
                  </a:lnTo>
                  <a:lnTo>
                    <a:pt x="28956" y="534924"/>
                  </a:lnTo>
                  <a:close/>
                </a:path>
                <a:path w="725804" h="585470">
                  <a:moveTo>
                    <a:pt x="28956" y="573024"/>
                  </a:moveTo>
                  <a:lnTo>
                    <a:pt x="28956" y="534924"/>
                  </a:lnTo>
                  <a:lnTo>
                    <a:pt x="27432" y="531876"/>
                  </a:lnTo>
                  <a:lnTo>
                    <a:pt x="27432" y="571500"/>
                  </a:lnTo>
                  <a:lnTo>
                    <a:pt x="28956" y="573024"/>
                  </a:lnTo>
                  <a:close/>
                </a:path>
                <a:path w="725804" h="585470">
                  <a:moveTo>
                    <a:pt x="33528" y="541020"/>
                  </a:moveTo>
                  <a:lnTo>
                    <a:pt x="28575" y="533590"/>
                  </a:lnTo>
                  <a:lnTo>
                    <a:pt x="28956" y="534924"/>
                  </a:lnTo>
                  <a:lnTo>
                    <a:pt x="28956" y="573024"/>
                  </a:lnTo>
                  <a:lnTo>
                    <a:pt x="30480" y="573024"/>
                  </a:lnTo>
                  <a:lnTo>
                    <a:pt x="32004" y="574548"/>
                  </a:lnTo>
                  <a:lnTo>
                    <a:pt x="32004" y="539496"/>
                  </a:lnTo>
                  <a:lnTo>
                    <a:pt x="33528" y="541020"/>
                  </a:lnTo>
                  <a:close/>
                </a:path>
                <a:path w="725804" h="585470">
                  <a:moveTo>
                    <a:pt x="33528" y="42672"/>
                  </a:moveTo>
                  <a:lnTo>
                    <a:pt x="32004" y="44196"/>
                  </a:lnTo>
                  <a:lnTo>
                    <a:pt x="32004" y="44958"/>
                  </a:lnTo>
                  <a:lnTo>
                    <a:pt x="33528" y="42672"/>
                  </a:lnTo>
                  <a:close/>
                </a:path>
                <a:path w="725804" h="585470">
                  <a:moveTo>
                    <a:pt x="37490" y="546354"/>
                  </a:moveTo>
                  <a:lnTo>
                    <a:pt x="32004" y="539496"/>
                  </a:lnTo>
                  <a:lnTo>
                    <a:pt x="32004" y="574548"/>
                  </a:lnTo>
                  <a:lnTo>
                    <a:pt x="36576" y="576834"/>
                  </a:lnTo>
                  <a:lnTo>
                    <a:pt x="36576" y="545592"/>
                  </a:lnTo>
                  <a:lnTo>
                    <a:pt x="37490" y="546354"/>
                  </a:lnTo>
                  <a:close/>
                </a:path>
                <a:path w="725804" h="585470">
                  <a:moveTo>
                    <a:pt x="38100" y="36576"/>
                  </a:moveTo>
                  <a:lnTo>
                    <a:pt x="36576" y="38100"/>
                  </a:lnTo>
                  <a:lnTo>
                    <a:pt x="37229" y="37664"/>
                  </a:lnTo>
                  <a:lnTo>
                    <a:pt x="38100" y="36576"/>
                  </a:lnTo>
                  <a:close/>
                </a:path>
                <a:path w="725804" h="585470">
                  <a:moveTo>
                    <a:pt x="37229" y="37664"/>
                  </a:moveTo>
                  <a:lnTo>
                    <a:pt x="36576" y="38100"/>
                  </a:lnTo>
                  <a:lnTo>
                    <a:pt x="36576" y="38481"/>
                  </a:lnTo>
                  <a:lnTo>
                    <a:pt x="37229" y="37664"/>
                  </a:lnTo>
                  <a:close/>
                </a:path>
                <a:path w="725804" h="585470">
                  <a:moveTo>
                    <a:pt x="38100" y="547116"/>
                  </a:moveTo>
                  <a:lnTo>
                    <a:pt x="37490" y="546354"/>
                  </a:lnTo>
                  <a:lnTo>
                    <a:pt x="36576" y="545592"/>
                  </a:lnTo>
                  <a:lnTo>
                    <a:pt x="38100" y="547116"/>
                  </a:lnTo>
                  <a:close/>
                </a:path>
                <a:path w="725804" h="585470">
                  <a:moveTo>
                    <a:pt x="38100" y="577596"/>
                  </a:moveTo>
                  <a:lnTo>
                    <a:pt x="38100" y="547116"/>
                  </a:lnTo>
                  <a:lnTo>
                    <a:pt x="36576" y="545592"/>
                  </a:lnTo>
                  <a:lnTo>
                    <a:pt x="36576" y="576834"/>
                  </a:lnTo>
                  <a:lnTo>
                    <a:pt x="38100" y="577596"/>
                  </a:lnTo>
                  <a:close/>
                </a:path>
                <a:path w="725804" h="585470">
                  <a:moveTo>
                    <a:pt x="38100" y="37084"/>
                  </a:moveTo>
                  <a:lnTo>
                    <a:pt x="38100" y="36576"/>
                  </a:lnTo>
                  <a:lnTo>
                    <a:pt x="37229" y="37664"/>
                  </a:lnTo>
                  <a:lnTo>
                    <a:pt x="38100" y="37084"/>
                  </a:lnTo>
                  <a:close/>
                </a:path>
                <a:path w="725804" h="585470">
                  <a:moveTo>
                    <a:pt x="45182" y="552763"/>
                  </a:moveTo>
                  <a:lnTo>
                    <a:pt x="37490" y="546354"/>
                  </a:lnTo>
                  <a:lnTo>
                    <a:pt x="38100" y="547116"/>
                  </a:lnTo>
                  <a:lnTo>
                    <a:pt x="38100" y="577596"/>
                  </a:lnTo>
                  <a:lnTo>
                    <a:pt x="41148" y="579120"/>
                  </a:lnTo>
                  <a:lnTo>
                    <a:pt x="42672" y="579120"/>
                  </a:lnTo>
                  <a:lnTo>
                    <a:pt x="42672" y="551688"/>
                  </a:lnTo>
                  <a:lnTo>
                    <a:pt x="45182" y="552763"/>
                  </a:lnTo>
                  <a:close/>
                </a:path>
                <a:path w="725804" h="585470">
                  <a:moveTo>
                    <a:pt x="45720" y="32004"/>
                  </a:moveTo>
                  <a:lnTo>
                    <a:pt x="42672" y="33528"/>
                  </a:lnTo>
                  <a:lnTo>
                    <a:pt x="42672" y="34036"/>
                  </a:lnTo>
                  <a:lnTo>
                    <a:pt x="45720" y="32004"/>
                  </a:lnTo>
                  <a:close/>
                </a:path>
                <a:path w="725804" h="585470">
                  <a:moveTo>
                    <a:pt x="45720" y="553212"/>
                  </a:moveTo>
                  <a:lnTo>
                    <a:pt x="45182" y="552763"/>
                  </a:lnTo>
                  <a:lnTo>
                    <a:pt x="42672" y="551688"/>
                  </a:lnTo>
                  <a:lnTo>
                    <a:pt x="45720" y="553212"/>
                  </a:lnTo>
                  <a:close/>
                </a:path>
                <a:path w="725804" h="585470">
                  <a:moveTo>
                    <a:pt x="45720" y="581514"/>
                  </a:moveTo>
                  <a:lnTo>
                    <a:pt x="45720" y="553212"/>
                  </a:lnTo>
                  <a:lnTo>
                    <a:pt x="42672" y="551688"/>
                  </a:lnTo>
                  <a:lnTo>
                    <a:pt x="42672" y="580644"/>
                  </a:lnTo>
                  <a:lnTo>
                    <a:pt x="45720" y="581514"/>
                  </a:lnTo>
                  <a:close/>
                </a:path>
                <a:path w="725804" h="585470">
                  <a:moveTo>
                    <a:pt x="53340" y="556260"/>
                  </a:moveTo>
                  <a:lnTo>
                    <a:pt x="45182" y="552763"/>
                  </a:lnTo>
                  <a:lnTo>
                    <a:pt x="45720" y="553212"/>
                  </a:lnTo>
                  <a:lnTo>
                    <a:pt x="45720" y="581514"/>
                  </a:lnTo>
                  <a:lnTo>
                    <a:pt x="50292" y="582821"/>
                  </a:lnTo>
                  <a:lnTo>
                    <a:pt x="50292" y="556260"/>
                  </a:lnTo>
                  <a:lnTo>
                    <a:pt x="53340" y="556260"/>
                  </a:lnTo>
                  <a:close/>
                </a:path>
                <a:path w="725804" h="585470">
                  <a:moveTo>
                    <a:pt x="53340" y="27432"/>
                  </a:moveTo>
                  <a:lnTo>
                    <a:pt x="50292" y="28956"/>
                  </a:lnTo>
                  <a:lnTo>
                    <a:pt x="51054" y="28738"/>
                  </a:lnTo>
                  <a:lnTo>
                    <a:pt x="53340" y="27432"/>
                  </a:lnTo>
                  <a:close/>
                </a:path>
                <a:path w="725804" h="585470">
                  <a:moveTo>
                    <a:pt x="51054" y="28738"/>
                  </a:moveTo>
                  <a:lnTo>
                    <a:pt x="50292" y="28956"/>
                  </a:lnTo>
                  <a:lnTo>
                    <a:pt x="50292" y="29173"/>
                  </a:lnTo>
                  <a:lnTo>
                    <a:pt x="51054" y="28738"/>
                  </a:lnTo>
                  <a:close/>
                </a:path>
                <a:path w="725804" h="585470">
                  <a:moveTo>
                    <a:pt x="60960" y="559308"/>
                  </a:moveTo>
                  <a:lnTo>
                    <a:pt x="50292" y="556260"/>
                  </a:lnTo>
                  <a:lnTo>
                    <a:pt x="50292" y="582821"/>
                  </a:lnTo>
                  <a:lnTo>
                    <a:pt x="53340" y="583692"/>
                  </a:lnTo>
                  <a:lnTo>
                    <a:pt x="54864" y="583692"/>
                  </a:lnTo>
                  <a:lnTo>
                    <a:pt x="59436" y="584606"/>
                  </a:lnTo>
                  <a:lnTo>
                    <a:pt x="59436" y="559308"/>
                  </a:lnTo>
                  <a:lnTo>
                    <a:pt x="60960" y="559308"/>
                  </a:lnTo>
                  <a:close/>
                </a:path>
                <a:path w="725804" h="585470">
                  <a:moveTo>
                    <a:pt x="53340" y="28085"/>
                  </a:moveTo>
                  <a:lnTo>
                    <a:pt x="53340" y="27432"/>
                  </a:lnTo>
                  <a:lnTo>
                    <a:pt x="51054" y="28738"/>
                  </a:lnTo>
                  <a:lnTo>
                    <a:pt x="53340" y="28085"/>
                  </a:lnTo>
                  <a:close/>
                </a:path>
                <a:path w="725804" h="585470">
                  <a:moveTo>
                    <a:pt x="60960" y="25908"/>
                  </a:moveTo>
                  <a:lnTo>
                    <a:pt x="59436" y="25908"/>
                  </a:lnTo>
                  <a:lnTo>
                    <a:pt x="59436" y="26343"/>
                  </a:lnTo>
                  <a:lnTo>
                    <a:pt x="60960" y="25908"/>
                  </a:lnTo>
                  <a:close/>
                </a:path>
                <a:path w="725804" h="585470">
                  <a:moveTo>
                    <a:pt x="665988" y="584835"/>
                  </a:moveTo>
                  <a:lnTo>
                    <a:pt x="665988" y="559308"/>
                  </a:lnTo>
                  <a:lnTo>
                    <a:pt x="59436" y="559308"/>
                  </a:lnTo>
                  <a:lnTo>
                    <a:pt x="59436" y="584606"/>
                  </a:lnTo>
                  <a:lnTo>
                    <a:pt x="62484" y="585216"/>
                  </a:lnTo>
                  <a:lnTo>
                    <a:pt x="664464" y="585216"/>
                  </a:lnTo>
                  <a:lnTo>
                    <a:pt x="665988" y="584835"/>
                  </a:lnTo>
                  <a:close/>
                </a:path>
                <a:path w="725804" h="585470">
                  <a:moveTo>
                    <a:pt x="665988" y="26343"/>
                  </a:moveTo>
                  <a:lnTo>
                    <a:pt x="665988" y="25908"/>
                  </a:lnTo>
                  <a:lnTo>
                    <a:pt x="664464" y="25908"/>
                  </a:lnTo>
                  <a:lnTo>
                    <a:pt x="665988" y="26343"/>
                  </a:lnTo>
                  <a:close/>
                </a:path>
                <a:path w="725804" h="585470">
                  <a:moveTo>
                    <a:pt x="675132" y="582821"/>
                  </a:moveTo>
                  <a:lnTo>
                    <a:pt x="675132" y="556260"/>
                  </a:lnTo>
                  <a:lnTo>
                    <a:pt x="664464" y="559308"/>
                  </a:lnTo>
                  <a:lnTo>
                    <a:pt x="665988" y="559308"/>
                  </a:lnTo>
                  <a:lnTo>
                    <a:pt x="665988" y="584835"/>
                  </a:lnTo>
                  <a:lnTo>
                    <a:pt x="670560" y="583692"/>
                  </a:lnTo>
                  <a:lnTo>
                    <a:pt x="672084" y="583692"/>
                  </a:lnTo>
                  <a:lnTo>
                    <a:pt x="675132" y="582821"/>
                  </a:lnTo>
                  <a:close/>
                </a:path>
                <a:path w="725804" h="585470">
                  <a:moveTo>
                    <a:pt x="675132" y="28956"/>
                  </a:moveTo>
                  <a:lnTo>
                    <a:pt x="672084" y="27432"/>
                  </a:lnTo>
                  <a:lnTo>
                    <a:pt x="674370" y="28738"/>
                  </a:lnTo>
                  <a:lnTo>
                    <a:pt x="675132" y="28956"/>
                  </a:lnTo>
                  <a:close/>
                </a:path>
                <a:path w="725804" h="585470">
                  <a:moveTo>
                    <a:pt x="674370" y="28738"/>
                  </a:moveTo>
                  <a:lnTo>
                    <a:pt x="672084" y="27432"/>
                  </a:lnTo>
                  <a:lnTo>
                    <a:pt x="672084" y="28085"/>
                  </a:lnTo>
                  <a:lnTo>
                    <a:pt x="674370" y="28738"/>
                  </a:lnTo>
                  <a:close/>
                </a:path>
                <a:path w="725804" h="585470">
                  <a:moveTo>
                    <a:pt x="680241" y="552763"/>
                  </a:moveTo>
                  <a:lnTo>
                    <a:pt x="672084" y="556260"/>
                  </a:lnTo>
                  <a:lnTo>
                    <a:pt x="675132" y="556260"/>
                  </a:lnTo>
                  <a:lnTo>
                    <a:pt x="675132" y="582821"/>
                  </a:lnTo>
                  <a:lnTo>
                    <a:pt x="679704" y="581514"/>
                  </a:lnTo>
                  <a:lnTo>
                    <a:pt x="679704" y="553212"/>
                  </a:lnTo>
                  <a:lnTo>
                    <a:pt x="680241" y="552763"/>
                  </a:lnTo>
                  <a:close/>
                </a:path>
                <a:path w="725804" h="585470">
                  <a:moveTo>
                    <a:pt x="675132" y="29173"/>
                  </a:moveTo>
                  <a:lnTo>
                    <a:pt x="675132" y="28956"/>
                  </a:lnTo>
                  <a:lnTo>
                    <a:pt x="674370" y="28738"/>
                  </a:lnTo>
                  <a:lnTo>
                    <a:pt x="675132" y="29173"/>
                  </a:lnTo>
                  <a:close/>
                </a:path>
                <a:path w="725804" h="585470">
                  <a:moveTo>
                    <a:pt x="682752" y="34036"/>
                  </a:moveTo>
                  <a:lnTo>
                    <a:pt x="682752" y="33528"/>
                  </a:lnTo>
                  <a:lnTo>
                    <a:pt x="679704" y="32004"/>
                  </a:lnTo>
                  <a:lnTo>
                    <a:pt x="682752" y="34036"/>
                  </a:lnTo>
                  <a:close/>
                </a:path>
                <a:path w="725804" h="585470">
                  <a:moveTo>
                    <a:pt x="682752" y="551688"/>
                  </a:moveTo>
                  <a:lnTo>
                    <a:pt x="680241" y="552763"/>
                  </a:lnTo>
                  <a:lnTo>
                    <a:pt x="679704" y="553212"/>
                  </a:lnTo>
                  <a:lnTo>
                    <a:pt x="682752" y="551688"/>
                  </a:lnTo>
                  <a:close/>
                </a:path>
                <a:path w="725804" h="585470">
                  <a:moveTo>
                    <a:pt x="682752" y="580644"/>
                  </a:moveTo>
                  <a:lnTo>
                    <a:pt x="682752" y="551688"/>
                  </a:lnTo>
                  <a:lnTo>
                    <a:pt x="679704" y="553212"/>
                  </a:lnTo>
                  <a:lnTo>
                    <a:pt x="679704" y="581514"/>
                  </a:lnTo>
                  <a:lnTo>
                    <a:pt x="682752" y="580644"/>
                  </a:lnTo>
                  <a:close/>
                </a:path>
                <a:path w="725804" h="585470">
                  <a:moveTo>
                    <a:pt x="687933" y="546354"/>
                  </a:moveTo>
                  <a:lnTo>
                    <a:pt x="680241" y="552763"/>
                  </a:lnTo>
                  <a:lnTo>
                    <a:pt x="682752" y="551688"/>
                  </a:lnTo>
                  <a:lnTo>
                    <a:pt x="682752" y="579120"/>
                  </a:lnTo>
                  <a:lnTo>
                    <a:pt x="684276" y="579120"/>
                  </a:lnTo>
                  <a:lnTo>
                    <a:pt x="687324" y="577596"/>
                  </a:lnTo>
                  <a:lnTo>
                    <a:pt x="687324" y="547116"/>
                  </a:lnTo>
                  <a:lnTo>
                    <a:pt x="687933" y="546354"/>
                  </a:lnTo>
                  <a:close/>
                </a:path>
                <a:path w="725804" h="585470">
                  <a:moveTo>
                    <a:pt x="688848" y="38100"/>
                  </a:moveTo>
                  <a:lnTo>
                    <a:pt x="687324" y="36576"/>
                  </a:lnTo>
                  <a:lnTo>
                    <a:pt x="688194" y="37664"/>
                  </a:lnTo>
                  <a:lnTo>
                    <a:pt x="688848" y="38100"/>
                  </a:lnTo>
                  <a:close/>
                </a:path>
                <a:path w="725804" h="585470">
                  <a:moveTo>
                    <a:pt x="688194" y="37664"/>
                  </a:moveTo>
                  <a:lnTo>
                    <a:pt x="687324" y="36576"/>
                  </a:lnTo>
                  <a:lnTo>
                    <a:pt x="687324" y="37084"/>
                  </a:lnTo>
                  <a:lnTo>
                    <a:pt x="688194" y="37664"/>
                  </a:lnTo>
                  <a:close/>
                </a:path>
                <a:path w="725804" h="585470">
                  <a:moveTo>
                    <a:pt x="688848" y="545592"/>
                  </a:moveTo>
                  <a:lnTo>
                    <a:pt x="687933" y="546354"/>
                  </a:lnTo>
                  <a:lnTo>
                    <a:pt x="687324" y="547116"/>
                  </a:lnTo>
                  <a:lnTo>
                    <a:pt x="688848" y="545592"/>
                  </a:lnTo>
                  <a:close/>
                </a:path>
                <a:path w="725804" h="585470">
                  <a:moveTo>
                    <a:pt x="688848" y="576834"/>
                  </a:moveTo>
                  <a:lnTo>
                    <a:pt x="688848" y="545592"/>
                  </a:lnTo>
                  <a:lnTo>
                    <a:pt x="687324" y="547116"/>
                  </a:lnTo>
                  <a:lnTo>
                    <a:pt x="687324" y="577596"/>
                  </a:lnTo>
                  <a:lnTo>
                    <a:pt x="688848" y="576834"/>
                  </a:lnTo>
                  <a:close/>
                </a:path>
                <a:path w="725804" h="585470">
                  <a:moveTo>
                    <a:pt x="693420" y="574548"/>
                  </a:moveTo>
                  <a:lnTo>
                    <a:pt x="693420" y="539496"/>
                  </a:lnTo>
                  <a:lnTo>
                    <a:pt x="687933" y="546354"/>
                  </a:lnTo>
                  <a:lnTo>
                    <a:pt x="688848" y="545592"/>
                  </a:lnTo>
                  <a:lnTo>
                    <a:pt x="688848" y="576834"/>
                  </a:lnTo>
                  <a:lnTo>
                    <a:pt x="693420" y="574548"/>
                  </a:lnTo>
                  <a:close/>
                </a:path>
                <a:path w="725804" h="585470">
                  <a:moveTo>
                    <a:pt x="688848" y="38481"/>
                  </a:moveTo>
                  <a:lnTo>
                    <a:pt x="688848" y="38100"/>
                  </a:lnTo>
                  <a:lnTo>
                    <a:pt x="688194" y="37664"/>
                  </a:lnTo>
                  <a:lnTo>
                    <a:pt x="688848" y="38481"/>
                  </a:lnTo>
                  <a:close/>
                </a:path>
                <a:path w="725804" h="585470">
                  <a:moveTo>
                    <a:pt x="693420" y="44958"/>
                  </a:moveTo>
                  <a:lnTo>
                    <a:pt x="693420" y="44196"/>
                  </a:lnTo>
                  <a:lnTo>
                    <a:pt x="691896" y="42672"/>
                  </a:lnTo>
                  <a:lnTo>
                    <a:pt x="693420" y="44958"/>
                  </a:lnTo>
                  <a:close/>
                </a:path>
                <a:path w="725804" h="585470">
                  <a:moveTo>
                    <a:pt x="696849" y="533590"/>
                  </a:moveTo>
                  <a:lnTo>
                    <a:pt x="691896" y="541020"/>
                  </a:lnTo>
                  <a:lnTo>
                    <a:pt x="693420" y="539496"/>
                  </a:lnTo>
                  <a:lnTo>
                    <a:pt x="693420" y="574548"/>
                  </a:lnTo>
                  <a:lnTo>
                    <a:pt x="694944" y="573024"/>
                  </a:lnTo>
                  <a:lnTo>
                    <a:pt x="696468" y="573024"/>
                  </a:lnTo>
                  <a:lnTo>
                    <a:pt x="696468" y="534924"/>
                  </a:lnTo>
                  <a:lnTo>
                    <a:pt x="696849" y="533590"/>
                  </a:lnTo>
                  <a:close/>
                </a:path>
                <a:path w="725804" h="585470">
                  <a:moveTo>
                    <a:pt x="697992" y="55626"/>
                  </a:moveTo>
                  <a:lnTo>
                    <a:pt x="697992" y="51816"/>
                  </a:lnTo>
                  <a:lnTo>
                    <a:pt x="696468" y="50292"/>
                  </a:lnTo>
                  <a:lnTo>
                    <a:pt x="697992" y="55626"/>
                  </a:lnTo>
                  <a:close/>
                </a:path>
                <a:path w="725804" h="585470">
                  <a:moveTo>
                    <a:pt x="697992" y="531876"/>
                  </a:moveTo>
                  <a:lnTo>
                    <a:pt x="696849" y="533590"/>
                  </a:lnTo>
                  <a:lnTo>
                    <a:pt x="696468" y="534924"/>
                  </a:lnTo>
                  <a:lnTo>
                    <a:pt x="697992" y="531876"/>
                  </a:lnTo>
                  <a:close/>
                </a:path>
                <a:path w="725804" h="585470">
                  <a:moveTo>
                    <a:pt x="697992" y="571500"/>
                  </a:moveTo>
                  <a:lnTo>
                    <a:pt x="697992" y="531876"/>
                  </a:lnTo>
                  <a:lnTo>
                    <a:pt x="696468" y="534924"/>
                  </a:lnTo>
                  <a:lnTo>
                    <a:pt x="696468" y="573024"/>
                  </a:lnTo>
                  <a:lnTo>
                    <a:pt x="697992" y="571500"/>
                  </a:lnTo>
                  <a:close/>
                </a:path>
                <a:path w="725804" h="585470">
                  <a:moveTo>
                    <a:pt x="699516" y="569976"/>
                  </a:moveTo>
                  <a:lnTo>
                    <a:pt x="699516" y="524256"/>
                  </a:lnTo>
                  <a:lnTo>
                    <a:pt x="696849" y="533590"/>
                  </a:lnTo>
                  <a:lnTo>
                    <a:pt x="697992" y="531876"/>
                  </a:lnTo>
                  <a:lnTo>
                    <a:pt x="697992" y="571500"/>
                  </a:lnTo>
                  <a:lnTo>
                    <a:pt x="699516" y="569976"/>
                  </a:lnTo>
                  <a:close/>
                </a:path>
                <a:path w="725804" h="585470">
                  <a:moveTo>
                    <a:pt x="725424" y="522732"/>
                  </a:moveTo>
                  <a:lnTo>
                    <a:pt x="725424" y="60960"/>
                  </a:lnTo>
                  <a:lnTo>
                    <a:pt x="723900" y="54864"/>
                  </a:lnTo>
                  <a:lnTo>
                    <a:pt x="723900" y="528828"/>
                  </a:lnTo>
                  <a:lnTo>
                    <a:pt x="725424" y="522732"/>
                  </a:lnTo>
                  <a:close/>
                </a:path>
              </a:pathLst>
            </a:custGeom>
            <a:solidFill>
              <a:srgbClr val="1F09C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0" name="object 40"/>
          <p:cNvSpPr txBox="1"/>
          <p:nvPr/>
        </p:nvSpPr>
        <p:spPr>
          <a:xfrm>
            <a:off x="5235839" y="6023861"/>
            <a:ext cx="20129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Calibri"/>
                <a:cs typeface="Calibri"/>
              </a:rPr>
              <a:t>…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1" name="object 41"/>
          <p:cNvSpPr/>
          <p:nvPr/>
        </p:nvSpPr>
        <p:spPr>
          <a:xfrm>
            <a:off x="9006713" y="6844296"/>
            <a:ext cx="680085" cy="363220"/>
          </a:xfrm>
          <a:custGeom>
            <a:avLst/>
            <a:gdLst/>
            <a:ahLst/>
            <a:cxnLst/>
            <a:rect l="l" t="t" r="r" b="b"/>
            <a:pathLst>
              <a:path w="680084" h="363220">
                <a:moveTo>
                  <a:pt x="679704" y="196596"/>
                </a:moveTo>
                <a:lnTo>
                  <a:pt x="495300" y="13614"/>
                </a:lnTo>
                <a:lnTo>
                  <a:pt x="495300" y="345859"/>
                </a:lnTo>
                <a:lnTo>
                  <a:pt x="486156" y="355092"/>
                </a:lnTo>
                <a:lnTo>
                  <a:pt x="495300" y="345859"/>
                </a:lnTo>
                <a:lnTo>
                  <a:pt x="495300" y="13614"/>
                </a:lnTo>
                <a:lnTo>
                  <a:pt x="481584" y="0"/>
                </a:lnTo>
                <a:lnTo>
                  <a:pt x="481584" y="100584"/>
                </a:lnTo>
                <a:lnTo>
                  <a:pt x="0" y="100584"/>
                </a:lnTo>
                <a:lnTo>
                  <a:pt x="0" y="292608"/>
                </a:lnTo>
                <a:lnTo>
                  <a:pt x="12192" y="292608"/>
                </a:lnTo>
                <a:lnTo>
                  <a:pt x="24384" y="292608"/>
                </a:lnTo>
                <a:lnTo>
                  <a:pt x="481584" y="292608"/>
                </a:lnTo>
                <a:lnTo>
                  <a:pt x="481584" y="362712"/>
                </a:lnTo>
                <a:lnTo>
                  <a:pt x="486156" y="362712"/>
                </a:lnTo>
                <a:lnTo>
                  <a:pt x="507492" y="362712"/>
                </a:lnTo>
                <a:lnTo>
                  <a:pt x="513588" y="362712"/>
                </a:lnTo>
                <a:lnTo>
                  <a:pt x="652272" y="224028"/>
                </a:lnTo>
                <a:lnTo>
                  <a:pt x="679704" y="19659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9866" y="577850"/>
            <a:ext cx="9753600" cy="5215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spc="-20" dirty="0">
                <a:solidFill>
                  <a:schemeClr val="tx1"/>
                </a:solidFill>
              </a:rPr>
              <a:t>Perspectivas</a:t>
            </a:r>
            <a:r>
              <a:rPr b="1" spc="-30" dirty="0">
                <a:solidFill>
                  <a:schemeClr val="tx1"/>
                </a:solidFill>
              </a:rPr>
              <a:t> </a:t>
            </a:r>
            <a:r>
              <a:rPr b="1" dirty="0">
                <a:solidFill>
                  <a:schemeClr val="tx1"/>
                </a:solidFill>
              </a:rPr>
              <a:t>da</a:t>
            </a:r>
            <a:r>
              <a:rPr b="1" spc="-10" dirty="0">
                <a:solidFill>
                  <a:schemeClr val="tx1"/>
                </a:solidFill>
              </a:rPr>
              <a:t> </a:t>
            </a:r>
            <a:r>
              <a:rPr b="1" spc="-15" dirty="0">
                <a:solidFill>
                  <a:schemeClr val="tx1"/>
                </a:solidFill>
              </a:rPr>
              <a:t>Aprendizagem</a:t>
            </a:r>
            <a:r>
              <a:rPr b="1" spc="-35" dirty="0">
                <a:solidFill>
                  <a:schemeClr val="tx1"/>
                </a:solidFill>
              </a:rPr>
              <a:t> </a:t>
            </a:r>
            <a:r>
              <a:rPr b="1" spc="-15" dirty="0">
                <a:solidFill>
                  <a:schemeClr val="tx1"/>
                </a:solidFill>
              </a:rPr>
              <a:t>Automática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31900" y="1720850"/>
            <a:ext cx="7908925" cy="4607030"/>
          </a:xfrm>
          <a:prstGeom prst="rect">
            <a:avLst/>
          </a:prstGeom>
        </p:spPr>
        <p:txBody>
          <a:bodyPr vert="horz" wrap="square" lIns="0" tIns="9715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76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600" b="1" spc="-5" dirty="0">
                <a:latin typeface="Calibri"/>
                <a:cs typeface="Calibri"/>
              </a:rPr>
              <a:t>Biológica</a:t>
            </a:r>
            <a:endParaRPr sz="2600" b="1" dirty="0">
              <a:latin typeface="Calibri"/>
              <a:cs typeface="Calibri"/>
            </a:endParaRPr>
          </a:p>
          <a:p>
            <a:pPr marL="756285" marR="826135" lvl="1" indent="-287020">
              <a:lnSpc>
                <a:spcPct val="100000"/>
              </a:lnSpc>
              <a:spcBef>
                <a:spcPts val="555"/>
              </a:spcBef>
              <a:buFont typeface="Arial"/>
              <a:buChar char="–"/>
              <a:tabLst>
                <a:tab pos="756285" algn="l"/>
                <a:tab pos="756920" algn="l"/>
              </a:tabLst>
            </a:pPr>
            <a:r>
              <a:rPr sz="2200" spc="-15" dirty="0">
                <a:latin typeface="Calibri"/>
                <a:cs typeface="Calibri"/>
              </a:rPr>
              <a:t>Centrada</a:t>
            </a:r>
            <a:r>
              <a:rPr sz="2200" dirty="0">
                <a:latin typeface="Calibri"/>
                <a:cs typeface="Calibri"/>
              </a:rPr>
              <a:t> </a:t>
            </a:r>
            <a:r>
              <a:rPr sz="2200" spc="-5" dirty="0">
                <a:latin typeface="Calibri"/>
                <a:cs typeface="Calibri"/>
              </a:rPr>
              <a:t>nos</a:t>
            </a:r>
            <a:r>
              <a:rPr sz="2200" spc="10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mecanismos</a:t>
            </a:r>
            <a:r>
              <a:rPr sz="2200" spc="25" dirty="0">
                <a:latin typeface="Calibri"/>
                <a:cs typeface="Calibri"/>
              </a:rPr>
              <a:t> </a:t>
            </a:r>
            <a:r>
              <a:rPr sz="2200" spc="-5" dirty="0">
                <a:latin typeface="Calibri"/>
                <a:cs typeface="Calibri"/>
              </a:rPr>
              <a:t>de</a:t>
            </a:r>
            <a:r>
              <a:rPr sz="2200" spc="5" dirty="0">
                <a:latin typeface="Calibri"/>
                <a:cs typeface="Calibri"/>
              </a:rPr>
              <a:t> </a:t>
            </a:r>
            <a:r>
              <a:rPr sz="2200" spc="-15" dirty="0">
                <a:latin typeface="Calibri"/>
                <a:cs typeface="Calibri"/>
              </a:rPr>
              <a:t>adaptação</a:t>
            </a:r>
            <a:r>
              <a:rPr sz="2200" spc="-5" dirty="0">
                <a:latin typeface="Calibri"/>
                <a:cs typeface="Calibri"/>
              </a:rPr>
              <a:t> dos</a:t>
            </a:r>
            <a:r>
              <a:rPr sz="2200" spc="10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seres</a:t>
            </a:r>
            <a:r>
              <a:rPr sz="2200" dirty="0">
                <a:latin typeface="Calibri"/>
                <a:cs typeface="Calibri"/>
              </a:rPr>
              <a:t> </a:t>
            </a:r>
            <a:r>
              <a:rPr sz="2200" spc="-5" dirty="0">
                <a:latin typeface="Calibri"/>
                <a:cs typeface="Calibri"/>
              </a:rPr>
              <a:t>vivos </a:t>
            </a:r>
            <a:r>
              <a:rPr sz="2200" spc="-480" dirty="0">
                <a:latin typeface="Calibri"/>
                <a:cs typeface="Calibri"/>
              </a:rPr>
              <a:t> </a:t>
            </a:r>
            <a:r>
              <a:rPr sz="2200" spc="-15" dirty="0">
                <a:latin typeface="Calibri"/>
                <a:cs typeface="Calibri"/>
              </a:rPr>
              <a:t>(evolução</a:t>
            </a:r>
            <a:r>
              <a:rPr sz="2200" spc="10" dirty="0">
                <a:latin typeface="Calibri"/>
                <a:cs typeface="Calibri"/>
              </a:rPr>
              <a:t> </a:t>
            </a:r>
            <a:r>
              <a:rPr sz="2200" spc="-5" dirty="0">
                <a:latin typeface="Calibri"/>
                <a:cs typeface="Calibri"/>
              </a:rPr>
              <a:t>e</a:t>
            </a:r>
            <a:r>
              <a:rPr sz="2200" spc="5" dirty="0">
                <a:latin typeface="Calibri"/>
                <a:cs typeface="Calibri"/>
              </a:rPr>
              <a:t> </a:t>
            </a:r>
            <a:r>
              <a:rPr sz="2200" spc="-15" dirty="0">
                <a:latin typeface="Calibri"/>
                <a:cs typeface="Calibri"/>
              </a:rPr>
              <a:t>aprendizagem)</a:t>
            </a:r>
            <a:endParaRPr sz="2200" dirty="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600" b="1" spc="-5" dirty="0">
                <a:latin typeface="Calibri"/>
                <a:cs typeface="Calibri"/>
              </a:rPr>
              <a:t>Computacional</a:t>
            </a:r>
            <a:endParaRPr sz="2600" b="1" dirty="0">
              <a:latin typeface="Calibri"/>
              <a:cs typeface="Calibri"/>
            </a:endParaRPr>
          </a:p>
          <a:p>
            <a:pPr marL="756285" lvl="1" indent="-287655">
              <a:lnSpc>
                <a:spcPct val="100000"/>
              </a:lnSpc>
              <a:spcBef>
                <a:spcPts val="555"/>
              </a:spcBef>
              <a:buFont typeface="Arial"/>
              <a:buChar char="–"/>
              <a:tabLst>
                <a:tab pos="756285" algn="l"/>
                <a:tab pos="756920" algn="l"/>
              </a:tabLst>
            </a:pPr>
            <a:r>
              <a:rPr sz="2200" spc="-15" dirty="0">
                <a:latin typeface="Calibri"/>
                <a:cs typeface="Calibri"/>
              </a:rPr>
              <a:t>Novo</a:t>
            </a:r>
            <a:r>
              <a:rPr sz="2200" spc="-5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paradigma</a:t>
            </a:r>
            <a:r>
              <a:rPr sz="2200" spc="-15" dirty="0">
                <a:latin typeface="Calibri"/>
                <a:cs typeface="Calibri"/>
              </a:rPr>
              <a:t> </a:t>
            </a:r>
            <a:r>
              <a:rPr sz="2200" spc="-5" dirty="0">
                <a:latin typeface="Calibri"/>
                <a:cs typeface="Calibri"/>
              </a:rPr>
              <a:t>de</a:t>
            </a:r>
            <a:r>
              <a:rPr sz="2200" spc="-10" dirty="0">
                <a:latin typeface="Calibri"/>
                <a:cs typeface="Calibri"/>
              </a:rPr>
              <a:t> </a:t>
            </a:r>
            <a:r>
              <a:rPr sz="2200" spc="-15" dirty="0">
                <a:latin typeface="Calibri"/>
                <a:cs typeface="Calibri"/>
              </a:rPr>
              <a:t>programação</a:t>
            </a:r>
            <a:endParaRPr sz="2200" dirty="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59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600" b="1" spc="-10" dirty="0">
                <a:latin typeface="Calibri"/>
                <a:cs typeface="Calibri"/>
              </a:rPr>
              <a:t>Busca</a:t>
            </a:r>
            <a:endParaRPr sz="2600" b="1" dirty="0">
              <a:latin typeface="Calibri"/>
              <a:cs typeface="Calibri"/>
            </a:endParaRPr>
          </a:p>
          <a:p>
            <a:pPr marL="756285" marR="374650" lvl="1" indent="-287020">
              <a:lnSpc>
                <a:spcPct val="100000"/>
              </a:lnSpc>
              <a:spcBef>
                <a:spcPts val="555"/>
              </a:spcBef>
              <a:buFont typeface="Arial"/>
              <a:buChar char="–"/>
              <a:tabLst>
                <a:tab pos="756285" algn="l"/>
                <a:tab pos="756920" algn="l"/>
              </a:tabLst>
            </a:pPr>
            <a:r>
              <a:rPr sz="2200" spc="-15" dirty="0">
                <a:latin typeface="Calibri"/>
                <a:cs typeface="Calibri"/>
              </a:rPr>
              <a:t>Obtenção</a:t>
            </a:r>
            <a:r>
              <a:rPr sz="2200" spc="25" dirty="0">
                <a:latin typeface="Calibri"/>
                <a:cs typeface="Calibri"/>
              </a:rPr>
              <a:t> </a:t>
            </a:r>
            <a:r>
              <a:rPr sz="2200" spc="-5" dirty="0">
                <a:latin typeface="Calibri"/>
                <a:cs typeface="Calibri"/>
              </a:rPr>
              <a:t>da</a:t>
            </a:r>
            <a:r>
              <a:rPr sz="2200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descrição</a:t>
            </a:r>
            <a:r>
              <a:rPr sz="2200" spc="15" dirty="0">
                <a:latin typeface="Calibri"/>
                <a:cs typeface="Calibri"/>
              </a:rPr>
              <a:t> </a:t>
            </a:r>
            <a:r>
              <a:rPr sz="2200" spc="-5" dirty="0">
                <a:latin typeface="Calibri"/>
                <a:cs typeface="Calibri"/>
              </a:rPr>
              <a:t>de</a:t>
            </a:r>
            <a:r>
              <a:rPr sz="2200" spc="5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conceitos</a:t>
            </a:r>
            <a:r>
              <a:rPr sz="2200" spc="25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em</a:t>
            </a:r>
            <a:r>
              <a:rPr sz="2200" spc="15" dirty="0">
                <a:latin typeface="Calibri"/>
                <a:cs typeface="Calibri"/>
              </a:rPr>
              <a:t> </a:t>
            </a:r>
            <a:r>
              <a:rPr sz="2200" spc="-15" dirty="0">
                <a:latin typeface="Calibri"/>
                <a:cs typeface="Calibri"/>
              </a:rPr>
              <a:t>grandes</a:t>
            </a:r>
            <a:r>
              <a:rPr sz="2200" spc="10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espaços</a:t>
            </a:r>
            <a:r>
              <a:rPr sz="2200" dirty="0">
                <a:latin typeface="Calibri"/>
                <a:cs typeface="Calibri"/>
              </a:rPr>
              <a:t> </a:t>
            </a:r>
            <a:r>
              <a:rPr sz="2200" spc="-5" dirty="0">
                <a:latin typeface="Calibri"/>
                <a:cs typeface="Calibri"/>
              </a:rPr>
              <a:t>de </a:t>
            </a:r>
            <a:r>
              <a:rPr sz="2200" spc="-484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estados</a:t>
            </a:r>
            <a:endParaRPr sz="2200" dirty="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59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600" b="1" spc="-15" dirty="0">
                <a:latin typeface="Calibri"/>
                <a:cs typeface="Calibri"/>
              </a:rPr>
              <a:t>Inferencial</a:t>
            </a:r>
            <a:endParaRPr sz="2600" b="1" dirty="0">
              <a:latin typeface="Calibri"/>
              <a:cs typeface="Calibri"/>
            </a:endParaRPr>
          </a:p>
          <a:p>
            <a:pPr marL="756285" marR="5080" lvl="1" indent="-287020">
              <a:lnSpc>
                <a:spcPct val="100000"/>
              </a:lnSpc>
              <a:spcBef>
                <a:spcPts val="560"/>
              </a:spcBef>
              <a:buFont typeface="Arial"/>
              <a:buChar char="–"/>
              <a:tabLst>
                <a:tab pos="756285" algn="l"/>
                <a:tab pos="756920" algn="l"/>
              </a:tabLst>
            </a:pPr>
            <a:r>
              <a:rPr sz="2200" spc="-15" dirty="0">
                <a:latin typeface="Calibri"/>
                <a:cs typeface="Calibri"/>
              </a:rPr>
              <a:t>Centrada</a:t>
            </a:r>
            <a:r>
              <a:rPr sz="2200" spc="-5" dirty="0">
                <a:latin typeface="Calibri"/>
                <a:cs typeface="Calibri"/>
              </a:rPr>
              <a:t> no</a:t>
            </a:r>
            <a:r>
              <a:rPr sz="2200" spc="15" dirty="0">
                <a:latin typeface="Calibri"/>
                <a:cs typeface="Calibri"/>
              </a:rPr>
              <a:t> </a:t>
            </a:r>
            <a:r>
              <a:rPr sz="2200" spc="-5" dirty="0">
                <a:latin typeface="Calibri"/>
                <a:cs typeface="Calibri"/>
              </a:rPr>
              <a:t>tipo</a:t>
            </a:r>
            <a:r>
              <a:rPr sz="2200" dirty="0">
                <a:latin typeface="Calibri"/>
                <a:cs typeface="Calibri"/>
              </a:rPr>
              <a:t> </a:t>
            </a:r>
            <a:r>
              <a:rPr sz="2200" spc="-5" dirty="0">
                <a:latin typeface="Calibri"/>
                <a:cs typeface="Calibri"/>
              </a:rPr>
              <a:t>de</a:t>
            </a:r>
            <a:r>
              <a:rPr sz="2200" spc="20" dirty="0">
                <a:latin typeface="Calibri"/>
                <a:cs typeface="Calibri"/>
              </a:rPr>
              <a:t> </a:t>
            </a:r>
            <a:r>
              <a:rPr sz="2200" spc="-15" dirty="0">
                <a:latin typeface="Calibri"/>
                <a:cs typeface="Calibri"/>
              </a:rPr>
              <a:t>inferência</a:t>
            </a:r>
            <a:r>
              <a:rPr sz="2200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utilizado</a:t>
            </a:r>
            <a:r>
              <a:rPr sz="2200" dirty="0">
                <a:latin typeface="Calibri"/>
                <a:cs typeface="Calibri"/>
              </a:rPr>
              <a:t> </a:t>
            </a:r>
            <a:r>
              <a:rPr sz="2200" spc="-5" dirty="0">
                <a:latin typeface="Calibri"/>
                <a:cs typeface="Calibri"/>
              </a:rPr>
              <a:t>ao</a:t>
            </a:r>
            <a:r>
              <a:rPr sz="2200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aprender</a:t>
            </a:r>
            <a:r>
              <a:rPr sz="2200" spc="-5" dirty="0">
                <a:latin typeface="Calibri"/>
                <a:cs typeface="Calibri"/>
              </a:rPr>
              <a:t> </a:t>
            </a:r>
            <a:r>
              <a:rPr sz="2200" spc="-15" dirty="0">
                <a:latin typeface="Calibri"/>
                <a:cs typeface="Calibri"/>
              </a:rPr>
              <a:t>(inducção, </a:t>
            </a:r>
            <a:r>
              <a:rPr sz="2200" spc="-480" dirty="0">
                <a:latin typeface="Calibri"/>
                <a:cs typeface="Calibri"/>
              </a:rPr>
              <a:t> </a:t>
            </a:r>
            <a:r>
              <a:rPr sz="2200" spc="-15" dirty="0" err="1">
                <a:latin typeface="Calibri"/>
                <a:cs typeface="Calibri"/>
              </a:rPr>
              <a:t>deducção</a:t>
            </a:r>
            <a:r>
              <a:rPr lang="pt-PT" sz="2200" spc="-15" dirty="0">
                <a:latin typeface="Calibri"/>
                <a:cs typeface="Calibri"/>
              </a:rPr>
              <a:t>…)</a:t>
            </a:r>
            <a:endParaRPr sz="22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ema1">
  <a:themeElements>
    <a:clrScheme name="Balcão Envidraçado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Balcão Envidraçado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Balcão Envidraçado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1" id="{38871ED0-1BAE-4B87-AC3D-25807DA7EDE8}" vid="{23811DF5-CE04-433B-9B62-5653B359BC4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Tema1</Template>
  <TotalTime>120</TotalTime>
  <Words>958</Words>
  <Application>Microsoft Office PowerPoint</Application>
  <PresentationFormat>Personalizados</PresentationFormat>
  <Paragraphs>116</Paragraphs>
  <Slides>12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22" baseType="lpstr">
      <vt:lpstr>Arial</vt:lpstr>
      <vt:lpstr>Century Schoolbook</vt:lpstr>
      <vt:lpstr>Wingdings 2</vt:lpstr>
      <vt:lpstr>Arial Black</vt:lpstr>
      <vt:lpstr>Times New Roman</vt:lpstr>
      <vt:lpstr>Carlito</vt:lpstr>
      <vt:lpstr>Berlin Sans FB</vt:lpstr>
      <vt:lpstr>Calibri</vt:lpstr>
      <vt:lpstr>Wingdings</vt:lpstr>
      <vt:lpstr>Tema1</vt:lpstr>
      <vt:lpstr>UNIDADE I: INTRODUÇÃO À APRENDIZAGEM  AUTOMÁTICA</vt:lpstr>
      <vt:lpstr>Objectivos</vt:lpstr>
      <vt:lpstr>Contextualização A transferência da capacidade de  aprendizagem para os computadores  é uma meta há muito tempo almejada</vt:lpstr>
      <vt:lpstr>Aprendizagem</vt:lpstr>
      <vt:lpstr>Aprendizagem Automática (Machine Learning)</vt:lpstr>
      <vt:lpstr>Porquê a Aprendizagem Automática?</vt:lpstr>
      <vt:lpstr>Porquê a Aprendizagem Automática?</vt:lpstr>
      <vt:lpstr>Áreas relacionadas</vt:lpstr>
      <vt:lpstr>Perspectivas da Aprendizagem Automática</vt:lpstr>
      <vt:lpstr>Desenho de um sistema de aprendizagem</vt:lpstr>
      <vt:lpstr>Tarefas de aprendizagem</vt:lpstr>
      <vt:lpstr>Bibliografia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Introduçao2015</dc:title>
  <dc:creator>Makili</dc:creator>
  <cp:lastModifiedBy>Zingadas</cp:lastModifiedBy>
  <cp:revision>61</cp:revision>
  <dcterms:created xsi:type="dcterms:W3CDTF">2021-02-07T11:15:38Z</dcterms:created>
  <dcterms:modified xsi:type="dcterms:W3CDTF">2021-04-07T07:15:27Z</dcterms:modified>
</cp:coreProperties>
</file>